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3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42 24575,'23'0'0,"-10"-1"0,1 1 0,0 0 0,-1 1 0,1 0 0,15 5 0,-27-6 0,0 1 0,1 0 0,-1-1 0,0 1 0,0 0 0,0 0 0,0 0 0,0 1 0,-1-1 0,1 0 0,0 1 0,0-1 0,-1 1 0,1 0 0,-1-1 0,0 1 0,1 0 0,-1 0 0,0 0 0,0 0 0,0 0 0,0 0 0,0 0 0,-1 0 0,1 0 0,-1 1 0,1-1 0,-1 0 0,0 0 0,0 1 0,0-1 0,0 0 0,0 0 0,-1 1 0,1-1 0,0 0 0,-3 4 0,1 1 0,0-1 0,-1 0 0,0 1 0,0-1 0,-7 8 0,10-12 0,-1-1 0,1 0 0,-1 0 0,0 1 0,1-1 0,-1 0 0,0 0 0,0 0 0,0 0 0,0 0 0,0 0 0,0 0 0,0-1 0,-1 1 0,1 0 0,0 0 0,0-1 0,-1 1 0,1-1 0,0 1 0,-1-1 0,1 0 0,0 1 0,-1-1 0,1 0 0,0 0 0,-1 0 0,1 0 0,-1 0 0,1 0 0,0-1 0,-2 1 0,2 0 0,1-1 0,0 1 0,-1 0 0,1 0 0,0 0 0,-1 0 0,1-1 0,0 1 0,0 0 0,-1 0 0,1-1 0,0 1 0,0 0 0,-1 0 0,1-1 0,0 1 0,0 0 0,0-1 0,-1 1 0,1 0 0,0-1 0,0 1 0,0 0 0,0-1 0,0 1 0,0 0 0,0-1 0,0 1 0,0 0 0,0-1 0,0 1 0,0 0 0,0-1 0,0 1 0,0 0 0,0-1 0,0 1 0,0 0 0,1-1 0,-1 1 0,0-1 0,14-10 0,-3 1 0,-12 9 0,1 1 0,0-1 0,-1 1 0,1-1 0,-1 1 0,1 0 0,-1-1 0,1 1 0,0-1 0,-1 1 0,0 0 0,1-1 0,-1 1 0,1 0 0,-1 0 0,1-1 0,-1 1 0,1 0 0,-1 0 0,0 0 0,1 0 0,-1 0 0,1 0 0,-1 0 0,0 0 0,1 0 0,-1 0 0,0 0 0,-3-1 0,0 0 0,-1 0 0,2-1 0,-1 1 0,0-1 0,0 0 0,0 0 0,1 0 0,-1-1 0,1 0 0,0 1 0,0-1 0,0 0 0,0 0 0,0-1 0,1 1 0,-1 0 0,1-1 0,-2-4 0,2 6 0,1-1 0,0 0 0,-1 1 0,1-1 0,0 0 0,1 0 0,-1 0 0,0 0 0,1 0 0,0 0 0,-1 0 0,1 0 0,1 0 0,-1 0 0,0 0 0,1 0 0,-1 0 0,1 1 0,0-1 0,0 0 0,0 0 0,0 0 0,1 1 0,-1-1 0,1 0 0,-1 1 0,4-4 0,-5 6 0,0-1 0,1 1 0,-1-1 0,1 1 0,-1-1 0,0 1 0,1-1 0,-1 1 0,1-1 0,-1 1 0,1 0 0,-1-1 0,1 1 0,-1 0 0,1-1 0,-1 1 0,1 0 0,0 0 0,-1 0 0,1-1 0,-1 1 0,1 0 0,0 0 0,-1 0 0,1 0 0,-1 0 0,1 0 0,0 0 0,-1 0 0,1 0 0,-1 1 0,1-1 0,0 0 0,-1 0 0,1 0 0,-1 1 0,1-1 0,-1 0 0,1 1 0,-1-1 0,1 0 0,-1 1 0,1-1 0,-1 1 0,1-1 0,-1 1 0,0-1 0,1 1 0,-1-1 0,0 1 0,1-1 0,-1 1 0,0-1 0,0 1 0,0 0 0,1-1 0,-1 2 0,1 0 0,0 1 0,-1 0 0,1 0 0,-1 0 0,1 0 0,-1 1 0,0-1 0,0 0 0,-1 0 0,0 4 0,1-5 5,-1 0-1,0 0 1,0 0-1,0 0 0,0 0 1,-1 0-1,1-1 1,0 1-1,-1 0 1,1-1-1,-1 0 0,1 1 1,-1-1-1,0 0 1,0 1-1,1-1 1,-1 0-1,0 0 1,0-1-1,0 1 0,0 0 1,0-1-1,0 1 1,-1-1-1,1 0 1,-2 1-1,2-1-46,1 0-1,-1 0 1,0 0-1,1-1 1,-1 1-1,1 0 1,-1-1 0,1 1-1,-1-1 1,1 1-1,-1-1 1,1 0-1,-1 1 1,1-1 0,0 0-1,-1 0 1,1 0-1,0 0 1,0 0-1,0 0 1,0-1 0,0 1-1,0 0 1,0 0-1,0-1 1,1 1-1,-1-1 1,0 1 0,1-1-1,-1 1 1,1-1-1,-1 1 1,1-1-1,0-2 1,0-10-6784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24575,'-1'11'0,"0"0"0,-1 0 0,-6 19 0,6-23 0,0 0 0,0 0 0,0 0 0,1 0 0,0 0 0,0 0 0,1 0 0,0 0 0,0 1 0,3 11 0,-2-16 0,0-1 0,1 0 0,-1 0 0,0 1 0,1-1 0,0 0 0,0 0 0,-1 0 0,1-1 0,0 1 0,0 0 0,1-1 0,-1 1 0,0-1 0,1 0 0,-1 0 0,0 0 0,1 0 0,-1 0 0,1 0 0,-1-1 0,1 1 0,0-1 0,2 0 0,11 2 0,0-2 0,30-1 0,-27 0 0,30-6-1365,-31 1-5461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24575,'1'50'0,"0"8"0,-3 0 0,-13 89 0,15-146 0,-3 14 0,1-1 0,0 1 0,1 20 0,1-32 0,0 0 0,1 0 0,-1-1 0,1 1 0,-1 0 0,1 0 0,0-1 0,0 1 0,0 0 0,1-1 0,1 4 0,-2-5 0,-1 0 0,1-1 0,0 1 0,0 0 0,0 0 0,0 0 0,0-1 0,1 1 0,-1-1 0,0 1 0,0-1 0,0 1 0,0-1 0,1 1 0,-1-1 0,0 0 0,0 0 0,1 0 0,-1 0 0,0 0 0,0 0 0,1 0 0,-1 0 0,0 0 0,3-1 0,0 0 0,-1-1 0,1 1 0,-1-1 0,0 0 0,1 0 0,-1 0 0,0 0 0,0 0 0,0-1 0,0 1 0,-1-1 0,1 0 0,3-4 0,29-50 0,-10 16 0,-17 29-170,-1-1-1,0 0 0,-1 0 1,0 0-1,-1-1 0,-1 0 1,5-22-1,-6 17-6655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24575,'4'0'0,"6"0"0,6 0 0,0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0,0 4 0,0 1 0,0 2 0,0 0 0,0 0 0,0 0 0,0-1 0,0-8 0,0-13 0,4-6 0,2-8 0,-1-2-8191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5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24575,'5'0'0,"1"-4"0,4-2 0,5 0 0,4 2 0,3 0 0,3 2 0,-4-3 0,0-1 0,-4 0-8191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24575,'0'19'0,"1"18"0,-2 0 0,-1-1 0,-11 53 0,8-58-131,1 0-1,2 0 0,2 47 0,0-53-706,0-2-5988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24575,'4'0'0,"6"0"0,6 0 0,0 5 0,-3 5 0,-3 6 0,-4 4 0,-2 4 0,-7-3 0,-7-4 0,-2-11 0,1-9 0,7-5 0,4-6 0,7 0 0,6 2 0,5 4 0,0 2-8191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6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24575,'5'0'0,"5"0"0,6 0 0,4 0 0,4 0 0,1 0 0,2 0 0,-5-4 0,0-2 0,-1 0 0,1 2 0,1 1 0,-3 1-8191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24575,'-1'29'0,"-2"0"0,0-1 0,-2 1 0,-1-1 0,-1 0 0,-1 0 0,-15 31 0,21-53 15,-2 1 0,1-1 0,0 0 0,-1 0 0,0 0 0,-1 0 0,-6 6 0,9-10-89,-1 0-1,1 0 1,0 0 0,-1 0 0,1-1-1,-1 1 1,0-1 0,1 0 0,-1 1-1,0-1 1,0 0 0,0-1 0,0 1-1,0-1 1,0 1 0,0-1 0,0 0-1,0 0 1,-5 0 0,-6-4-6752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24575,'0'-2'0,"1"1"0,-1 0 0,1 0 0,-1 0 0,1 0 0,-1 0 0,1 0 0,0 0 0,0 0 0,0 0 0,-1 0 0,1 0 0,0 0 0,0 1 0,0-1 0,0 0 0,0 1 0,0-1 0,1 0 0,-1 1 0,0-1 0,0 1 0,0 0 0,0-1 0,1 1 0,-1 0 0,2 0 0,40-5 0,-38 5 0,12-2 0,2 1 0,-1 0 0,1 1 0,30 3 0,-49-3 0,0 0 0,0 0 0,1 0 0,-1 0 0,0 0 0,0 0 0,1 0 0,-1 0 0,0 0 0,0 0 0,0 0 0,1 0 0,-1 1 0,0-1 0,0 0 0,0 0 0,1 0 0,-1 0 0,0 0 0,0 0 0,0 1 0,0-1 0,1 0 0,-1 0 0,0 0 0,0 0 0,0 1 0,0-1 0,0 0 0,0 0 0,0 0 0,0 1 0,1-1 0,-1 0 0,0 0 0,0 1 0,0-1 0,0 0 0,0 0 0,0 0 0,0 1 0,0-1 0,0 0 0,0 0 0,0 1 0,-1-1 0,1 0 0,0 0 0,-11 12 0,-16 6 0,-81 28 0,107-46 0,1 0 0,-1 0 0,0 1 0,0-1 0,0 1 0,0-1 0,0 1 0,1-1 0,-1 1 0,0-1 0,0 1 0,1 0 0,-1-1 0,0 1 0,1 0 0,-1 0 0,1-1 0,-1 1 0,1 0 0,-1 0 0,1 0 0,0 0 0,0 0 0,-1 1 0,1-1 0,1 0 0,-1 0 0,1 0 0,-1 0 0,1 0 0,-1-1 0,1 1 0,-1 0 0,1 0 0,0-1 0,-1 1 0,1 0 0,0-1 0,0 1 0,0 0 0,0-1 0,-1 1 0,3 0 0,53 18 0,-47-17 0,57 14-1365,-46-13-5461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24575,'4'0'0,"7"0"0,4 0 0,6 0 0,-2 4 0,1 2 0,1-1 0,1 0 0,2-2 0,1-1 0,1-1 0,0-1 0,-9 0 0,-7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0,-2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5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154 108 24575,'1'1'0,"0"-1"0,1 1 0,-1-1 0,0 1 0,0 0 0,0 0 0,0 0 0,0 0 0,0 0 0,0 0 0,0 0 0,0 0 0,0 0 0,0 0 0,-1 0 0,1 1 0,0-1 0,-1 0 0,1 0 0,-1 1 0,1-1 0,-1 1 0,0-1 0,0 0 0,1 1 0,-1-1 0,0 2 0,3 39 0,-3-39 0,0-1 0,0 0 0,0 0 0,-1 0 0,1 1 0,-1-1 0,1 0 0,-1 0 0,0 0 0,0 0 0,0 0 0,0 0 0,0 0 0,0 0 0,0 0 0,-1-1 0,1 1 0,-1 0 0,1-1 0,-1 1 0,0-1 0,1 0 0,-1 1 0,0-1 0,-4 2 0,2-2 0,0 0 0,0 0 0,0 0 0,0-1 0,0 1 0,-1-1 0,1 0 0,0 0 0,0 0 0,-1-1 0,1 1 0,0-1 0,-5-2 0,3 1 0,0 0 0,1 0 0,-1 0 0,1-1 0,-1 0 0,1 0 0,0-1 0,0 0 0,-7-6 0,10 8 0,0 0 0,0-1 0,0 1 0,0-1 0,1 1 0,-1-1 0,1 0 0,-1 1 0,1-1 0,0 0 0,0 0 0,0 0 0,0 0 0,1 0 0,-1 0 0,1 0 0,0 0 0,0 0 0,0-3 0,1-1-42,0 1-1,0-1 0,1 1 1,0-1-1,0 1 0,1 0 1,-1 0-1,1 0 0,1 0 1,-1 0-1,1 1 0,0 0 1,0 0-1,0 0 0,1 0 1,0 0-1,0 1 0,0 0 1,1 0-1,-1 0 0,1 1 1,0 0-1,0 0 0,0 0 1,0 1-1,0 0 0,1 0 1,-1 1-1,1-1 0,-1 1 1,11 0-1,6 0-6783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5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137 344 24575,'-1'-36'0,"-2"0"0,-2 0 0,-9-39 0,12 70 0,0 0 0,1 1 0,-1 0 0,-1-1 0,1 1 0,0 0 0,-1 0 0,0 0 0,0 1 0,0-1 0,-1 1 0,1-1 0,-6-3 0,8 6 0,-1 0 0,1 0 0,0 0 0,0 1 0,-1-1 0,1 0 0,0 0 0,-1 1 0,1-1 0,-1 1 0,1-1 0,-1 1 0,1 0 0,-1-1 0,1 1 0,-1 0 0,0 0 0,1 0 0,-1 0 0,1 0 0,-1 1 0,1-1 0,-1 0 0,1 1 0,-1-1 0,1 1 0,0-1 0,-1 1 0,1 0 0,-1 0 0,1 0 0,0 0 0,0 0 0,0 0 0,-1 0 0,1 0 0,0 0 0,0 0 0,1 0 0,-1 1 0,0-1 0,-1 2 0,14-48 0,-10 41 0,-1 0 0,1 0 0,-1 1 0,1-1 0,1 1 0,-1 0 0,0 0 0,1-1 0,-1 2 0,1-1 0,0 0 0,0 0 0,0 1 0,1 0 0,-1-1 0,0 1 0,1 0 0,0 1 0,6-3 0,15 0 0,-1 2 0,1 1 0,0 1 0,27 3 0,-6 0 0,-86-1 0,-66 12 0,28-2 0,75-12 2,1 1 0,-1 0 1,0 0-1,0 0 0,1 0 0,-1 0 0,0 0 0,1 1 0,-1-1 0,1 1 1,0 0-1,-1 0 0,1 0 0,0 0 0,0 0 0,0 0 0,1 0 0,-1 1 1,0-1-1,1 1 0,0-1 0,-1 1 0,1 0 0,0-1 0,0 1 0,1 0 1,-1 0-1,1 0 0,-1 5 0,-1 10-106,1 1 0,1 0 0,4 31 0,-1-15-909,-3-12-5813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9:5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0 536 24575,'2'-1'0,"-1"1"0,1-1 0,-1 1 0,0-1 0,0 0 0,1 0 0,-1 1 0,0-1 0,0 0 0,0 0 0,0 0 0,0 0 0,0 0 0,0 0 0,0-1 0,0 1 0,0 0 0,0-2 0,16-29 0,-14 24 0,94-159 0,-96 166 0,0 0 0,0 0 0,0 0 0,0-1 0,-1 1 0,1 0 0,0 0 0,-1-1 0,1 1 0,-1-1 0,0 1 0,1 0 0,-1-1 0,0 1 0,0 0 0,0-1 0,0 1 0,0-1 0,0 1 0,0-1 0,-1 1 0,1 0 0,0-1 0,-1 1 0,1 0 0,-1-1 0,1 1 0,-1 0 0,0 0 0,0-1 0,1 1 0,-1 0 0,0 0 0,0 0 0,0 0 0,0 0 0,0 0 0,-1 0 0,1 1 0,0-1 0,-2-1 0,-5 0 0,1 0 0,-1 0 0,0 0 0,0 1 0,0 1 0,-10-1 0,-5 0 0,22 1 0,1 0 0,0 0 0,0 0 0,-1 0 0,1 0 0,0 0 0,0 0 0,0 0 0,-1 0 0,1 0 0,0 0 0,0 0 0,-1 0 0,1 0 0,0 0 0,0 0 0,0-1 0,-1 1 0,1 0 0,0 0 0,0 0 0,0 0 0,-1 0 0,1 0 0,0-1 0,0 1 0,0 0 0,0 0 0,-1 0 0,1 0 0,0-1 0,0 1 0,0 0 0,0 0 0,0 0 0,0-1 0,0 1 0,0 0 0,0 0 0,0 0 0,-1-1 0,1 1 0,0 0 0,0 0 0,0-1 0,0 1 0,0 0 0,1 0 0,-1 0 0,0-1 0,0 1 0,0 0 0,0 0 0,0-1 0,15-13 0,32-15 0,-40 26 0,29-19 0,-10 6 0,1 1 0,33-14 0,-59 29 0,0-1 0,0 1 0,0 0 0,0 0 0,0 0 0,0 0 0,0 0 0,0 0 0,0 0 0,0 0 0,0 0 0,0 0 0,0 1 0,0-1 0,0 0 0,0 1 0,0-1 0,0 1 0,0-1 0,0 1 0,0 0 0,0-1 0,0 1 0,0 0 0,-1-1 0,1 1 0,0 0 0,-1 0 0,1 0 0,0 0 0,-1-1 0,1 1 0,-1 0 0,0 0 0,1 0 0,-1 0 0,0 0 0,1 2 0,10 53 0,-7-33 0,0-6 0,0 0 0,-1 0 0,0 1 0,-2-1 0,0 1 0,-1 0 0,-1-1 0,-5 34 0,6-50 0,0-1 0,0 0 0,0 1 0,0-1 0,0 0 0,0 1 0,0-1 0,0 0 0,0 0 0,0 1 0,0-1 0,0 0 0,-1 1 0,1-1 0,0 0 0,0 0 0,0 1 0,0-1 0,0 0 0,-1 0 0,1 0 0,0 1 0,0-1 0,-1 0 0,1 0 0,0 0 0,0 1 0,-1-1 0,1 0 0,0 0 0,0 0 0,-1 0 0,1 0 0,0 0 0,0 0 0,-1 0 0,1 0 0,0 1 0,-1-1 0,1 0 0,0-1 0,-1 1 0,1 0 0,0 0 0,0 0 0,-1 0 0,1 0 0,0 0 0,-1 0 0,1 0 0,0 0 0,0-1 0,-1 1 0,1 0 0,0 0 0,-14-23 0,-4-32 0,12 3 0,3-1 0,5-76 0,0 34 0,-4 102 0,-1 0 0,1 0 0,-1-1 0,-1 1 0,1-1 0,-1 0 0,0 0 0,-7 6 0,-27 49 0,36-56 0,0-1 0,-1 0 0,0 0 0,0 0 0,0-1 0,0 1 0,-1-1 0,1 0 0,-1 0 0,0 0 0,0 0 0,0 0 0,0-1 0,0 0 0,-1 0 0,1 0 0,-8 2 0,-19 10 0,31-14 0,-1 0 0,1 0 0,0 0 0,-1 0 0,1 1 0,0-1 0,-1 0 0,1 0 0,0 0 0,-1 1 0,1-1 0,0 0 0,0 0 0,-1 1 0,1-1 0,0 0 0,0 0 0,-1 1 0,1-1 0,0 0 0,0 1 0,0-1 0,-1 0 0,1 1 0,0-1 0,0 0 0,0 1 0,0-1 0,0 0 0,0 1 0,0-1 0,0 1 0,0-1 0,0 0 0,0 1 0,0 0 0,13 7 0,22-1 0,-15-5-273,0 1 0,0 1 0,0 0 0,32 13 0,-37-9-6553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4:25:2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24575,'1'-1'0,"-1"0"0,0 0 0,1-1 0,-1 1 0,1 0 0,-1 0 0,1 0 0,0-1 0,0 1 0,-1 0 0,1 0 0,0 0 0,0 0 0,0 0 0,0 1 0,0-1 0,0 0 0,0 0 0,0 1 0,1-1 0,-1 0 0,0 1 0,0-1 0,1 1 0,-1 0 0,3-1 0,39-7 0,-39 8 0,79-6 0,125 8 0,56-3 0,-151-17 0,-74 11 0,66-5 0,63 14 0,68-4 0,-147-15 0,-66 11 0,1 1 0,26-2 0,420 4 0,-241 5 0,2053-2 0,-2254 2 0,0 1 0,48 11 0,-45-7 0,-1-2 0,34 1 0,-30-4 0,-1 2 0,62 13 0,-45-9-29,1-2-1,0-2 1,96-6-1,-56 0-1217,-60 2-5579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24575,'30'-1'0,"31"0"0,-57 2 0,-1-1 0,1 0 0,-1 1 0,1 0 0,-1 0 0,1 0 0,-1 0 0,1 0 0,-1 1 0,0-1 0,0 1 0,5 4 0,-7-5 0,0 0 0,0 0 0,0 0 0,-1 0 0,1 0 0,0 0 0,-1 1 0,1-1 0,-1 0 0,1 0 0,-1 1 0,0-1 0,1 0 0,-1 1 0,0-1 0,0 1 0,0-1 0,0 0 0,0 1 0,0-1 0,0 0 0,-1 1 0,1-1 0,-1 0 0,1 1 0,0-1 0,-1 0 0,0 0 0,1 1 0,-3 1 0,-30 40 0,17-26 0,3 3-116,-4 4-196,-1 0 0,0-1-1,-37 34 1,43-46-6514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24575,'5'0'0,"5"0"0,6 0 0,5 0 0,3 0 0,2 5 0,-3 5 0,-6 7 0,-1-1 0,-3-2-8191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6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5 0,0 3 0,0 2 0,0 1 0,0 1 0,0-1 0,0 1 0,0-1 0,0 0 0,0 0 0,0-1 0,0 0 0,0 1 0,0-5-8191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24575,'8'0'0,"0"0"0,0 1 0,0-1 0,0 2 0,-1-1 0,1 1 0,0 0 0,11 5 0,-15-5 0,-1 0 0,1 0 0,-1 1 0,0-1 0,0 1 0,-1 0 0,1-1 0,0 1 0,-1 1 0,1-1 0,-1 0 0,0 0 0,0 1 0,-1-1 0,1 1 0,-1 0 0,0-1 0,1 1 0,0 6 0,1 9 0,0 0 0,-1 1 0,-1-1 0,0 0 0,-2 1 0,0-1 0,-6 27 0,4-33 0,0 0 0,-1 0 0,-1-1 0,0 0 0,0 0 0,-1 0 0,-1-1 0,0 0 0,-1 0 0,0-1 0,-16 17 0,11-13-79,11-10-13,0-1 0,-1 0 0,0 0 0,1 0 1,-1 0-1,0 0 0,-1 0 0,1-1 0,0 1 0,-1-1 0,1 0 1,-1 0-1,-6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24575,'4'0'0,"2"-4"0,4-2 0,5 0 0,5 2 0,-2-4 0,2 0 0,0 1 0,3 2 0,1 2 0,2 1 0,-5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24575,'4'0'0,"7"0"0,5 0 0,5 0 0,-2-4 0,1-2 0,2 0 0,1-3 0,1 0 0,-3-3 0,-1 0 0,1 3 0,1-2 0,-3-4 0,0 1 0,-4-1 0,1 1 0,-3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24575,'0'5'0,"0"5"0,-5 6 0,-1 5 0,-4-1 0,-1 0 0,2 1 0,3 2 0,-3-3 0,0-1 0,3 2 0,1 1 0,2 1 0,1 2 0,-3-4 0,-1-1 0,1 1 0,0-3-8191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24575,'49'-2'0,"-34"1"0,0 0 0,0 0 0,0 2 0,0 0 0,0 0 0,25 7 0,-37-7 0,-1 0 0,1 1 0,-1-1 0,0 1 0,1 0 0,-1 0 0,0-1 0,0 1 0,0 1 0,0-1 0,0 0 0,-1 0 0,1 1 0,0-1 0,-1 1 0,0-1 0,0 1 0,0 0 0,0-1 0,0 1 0,0 0 0,-1 0 0,0 0 0,1 0 0,-1-1 0,0 1 0,0 0 0,0 0 0,-1 0 0,1 0 0,-1 0 0,0-1 0,1 1 0,-3 4 0,2-2 0,-1 1 0,0-1 0,0 0 0,-1 1 0,1-1 0,-1 0 0,0-1 0,-1 1 0,1 0 0,-1-1 0,0 0 0,0 0 0,0 0 0,0 0 0,-1-1 0,-8 6 0,10-8 0,0 1 0,0-1 0,1 0 0,-1 0 0,0-1 0,0 1 0,0 0 0,0-1 0,-1 0 0,1 0 0,0 0 0,0 0 0,0 0 0,0-1 0,0 1 0,0-1 0,0 0 0,0 0 0,0 0 0,0 0 0,1 0 0,-1-1 0,0 1 0,1-1 0,-4-2 0,4 1 0,-1 0 0,1 0 0,0 0 0,0 0 0,1 0 0,-1 0 0,1-1 0,-1 1 0,1 0 0,0-1 0,0 1 0,1-1 0,-1 1 0,1-1 0,0 0 0,0 1 0,0-1 0,0 1 0,0-1 0,1 0 0,1-5 0,0 1-97,1 0-1,-1 1 1,1-1-1,1 1 1,0-1-1,0 1 1,0 0-1,1 0 1,0 1-1,0 0 1,0 0-1,1 0 0,10-8 1,-1 0-6729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24575,'58'-1'0,"68"3"0,-124-2 0,1 0 0,0 1 0,-1-1 0,1 1 0,-1-1 0,1 1 0,-1 0 0,1 0 0,-1 0 0,1 0 0,-1 1 0,0-1 0,0 0 0,0 1 0,0 0 0,0-1 0,0 1 0,0 0 0,0 0 0,-1 0 0,1 0 0,-1 1 0,3 2 0,-3 0 0,1 0 0,-1 0 0,0 0 0,0 0 0,0 0 0,-1 0 0,1 1 0,-1-1 0,-1 0 0,1 0 0,-2 9 0,0-5 0,0 0 0,-1 0 0,1 0 0,-2 0 0,1 0 0,-1-1 0,-1 0 0,1 0 0,-2 0 0,1 0 0,-1 0 0,0-1 0,-10 9 0,3-7-103,8-6-38,0 0 1,0 0 0,0 1 0,1-1 0,0 1 0,-1 0-1,1 1 1,-3 4 0,-1 6-6686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24575,'2'0'0,"0"0"0,0 0 0,0 0 0,0 1 0,0-1 0,0 0 0,0 1 0,0 0 0,0-1 0,0 1 0,0 0 0,-1 0 0,1 0 0,0 0 0,0 0 0,-1 0 0,1 1 0,-1-1 0,1 0 0,-1 1 0,1 0 0,0 2 0,0-1 0,0 0 0,-1 0 0,0 1 0,0-1 0,0 1 0,0-1 0,0 1 0,-1-1 0,0 1 0,1 0 0,-1-1 0,-1 5 0,1-2 0,-1 0 0,0 1 0,0-1 0,-1 0 0,0 0 0,0 0 0,0 0 0,-1-1 0,1 1 0,-1-1 0,-1 1 0,1-1 0,-1 0 0,0 0 0,-5 5 0,3-7 0,1 0 0,-1 0 0,0-1 0,0 1 0,0-1 0,-1 0 0,1-1 0,0 0 0,-1 0 0,1 0 0,-1-1 0,1 0 0,-1 0 0,1-1 0,-1 1 0,1-1 0,-10-3 0,13 3 0,1 0 0,-1 0 0,0 0 0,1 0 0,0 0 0,-1-1 0,1 1 0,0-1 0,-1 1 0,1-1 0,0 0 0,0 0 0,1 0 0,-1 0 0,0 0 0,1 0 0,-3-5 0,3 4 0,0 1 0,1-1 0,-1 0 0,1 0 0,0 0 0,0 0 0,0 0 0,0 1 0,0-1 0,1 0 0,0 0 0,-1 0 0,1 1 0,0-1 0,0 0 0,0 1 0,1-1 0,-1 1 0,1-1 0,2-3 0,1 1-124,0 0 0,0 0 0,1 0 0,-1 1 0,1-1 0,0 1-1,0 1 1,1-1 0,-1 1 0,11-3 0,1-1-6702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24575,'5'0'0,"5"0"0,6 0 0,5 0 0,3 0 0,2 0 0,2 0 0,-1 0 0,1 0 0,-1 0 0,0 0 0,0 0 0,0 0 0,-5-4 0,-6-2-8191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5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24575,'0'5'0,"-5"1"0,0 4 0,-6 0 0,1 4 0,-4-2 0,2 3 0,2 3 0,-2-2 0,2 1 0,2 2 0,-2-2 0,1 0 0,-3-2 0,1 0 0,2-2-8191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5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24575,'6'0'0,"0"0"0,1 1 0,-1 0 0,0 0 0,0 0 0,0 1 0,0 0 0,0 0 0,0 0 0,0 1 0,-1-1 0,1 2 0,-1-1 0,0 0 0,10 9 0,-9-5 0,0 0 0,0 1 0,0-1 0,-1 1 0,0 0 0,-1 1 0,0-1 0,0 1 0,5 17 0,15 34 0,-19-51 0,0 1 0,-1 0 0,0 0 0,-1 0 0,0 1 0,0-1 0,1 16 0,-2 13 0,-1 0 0,-6 48 0,3-70 0,-1-1 0,-1 1 0,0-1 0,-2 1 0,1-1 0,-2-1 0,-13 25 0,6-17 0,11-16 0,0 0 0,-1 0 0,1-1 0,-1 1 0,-1-1 0,0 0 0,1 0 0,-2-1 0,1 1 0,-1-1 0,0 0 0,0-1 0,0 1 0,0-1 0,-1-1 0,0 1 0,-9 3 0,-63 18-1365,61-20-5461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1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24575,'20'1'0,"0"1"0,35 9 0,-34-7 0,1 0 0,25 1 0,704-3 0,-365-5 0,675 3 0,-1055 1 0,0-1 0,1 0 0,-1-1 0,0 1 0,0-1 0,1-1 0,-1 1 0,0-1 0,0 0 0,11-5 0,-17 6 1,0 1 0,0 0 0,0 0-1,0-1 1,0 1 0,0 0 0,0 0-1,0-1 1,0 1 0,0 0 0,0 0-1,0-1 1,0 1 0,0 0 0,0 0-1,0 0 1,0-1 0,0 1 0,0 0 0,0 0-1,-1-1 1,1 1 0,0 0 0,0 0-1,0 0 1,0-1 0,-1 1 0,1 0-1,0 0 1,0 0 0,0 0 0,0 0-1,-1-1 1,1 1 0,0 0 0,0 0 0,-1 0-1,1 0 1,0 0 0,0 0 0,-1 0-1,1 0 1,0 0 0,0 0 0,0 0-1,-1 0 1,1 0 0,0 0 0,0 0-1,-1 0 1,1 0 0,0 0 0,0 0-1,-1 0 1,-15-2-1408,-2 1-5419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1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24575,'1'5'0,"0"-1"0,1 1 0,-1-1 0,1 0 0,0 0 0,0 1 0,3 3 0,5 9 0,98 193 0,-76-164-1365,-23-33-5461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24575,'4'0'0,"7"0"0,5 0 0,5 0 0,3-4 0,2-2 0,1 0 0,1 2 0,-1 1 0,1 1 0,-6 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24575,'5'0'0,"1"5"0,-1 5 0,5 2 0,-1 3 0,-2 3 0,-1 4 0,2-3 0,0 0 0,-1 2 0,-7-3 0,-8-4 0,-1-6-8191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0,3 0 0,2 0 0,1 0 0,0 0 0,-4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24575,'5'0'0,"5"0"0,6 0 0,5 0 0,3 0 0,2 0 0,-3-4 0,-1-2 0,-5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24575,'0'5'0,"0"5"0,0 7 0,-5-1 0,0 2 0,-6-2 0,1 1 0,-4-3 0,2 1 0,-3-2 0,2 1 0,-1-2 0,1 2 0,-1-2 0,1-3-8191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24575,'5'0'0,"5"0"0,6 0 0,5 0 0,3 0 0,2 0 0,1 0 0,1 0 0,0 0 0,-1 0 0,0 0 0,0 0 0,0 0 0,-5-4 0,-2-2 0,-3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24575,'5'0'0,"5"0"0,2-4 0,3-2 0,-1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2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0,3 0 0,-3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2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24575,'2'1'0,"1"-1"0,0 1 0,-1-1 0,1 1 0,-1 0 0,0 0 0,1 0 0,-1 0 0,0 0 0,0 1 0,1-1 0,-1 1 0,0-1 0,0 1 0,-1 0 0,1 0 0,0 0 0,-1 0 0,1 0 0,-1 0 0,1 0 0,-1 1 0,0-1 0,0 0 0,0 1 0,0-1 0,-1 1 0,1-1 0,-1 1 0,1-1 0,-1 1 0,0 0 0,0-1 0,0 1 0,0-1 0,-1 5 0,1-5 0,0 1 0,0-1 0,0 1 0,-1-1 0,1 1 0,-1-1 0,1 0 0,-1 1 0,0-1 0,0 0 0,0 1 0,0-1 0,-1 0 0,1 0 0,0 0 0,-1 0 0,0 0 0,1 0 0,-1-1 0,0 1 0,0 0 0,0-1 0,0 1 0,0-1 0,0 0 0,0 0 0,-1 0 0,1 0 0,0 0 0,-1 0 0,1-1 0,-1 1 0,1-1 0,0 1 0,-1-1 0,1 0 0,-1 0 0,1 0 0,-5-1 0,6 1 0,1 0 0,-1 0 0,0 0 0,0 0 0,1 0 0,-1-1 0,0 1 0,1 0 0,-1 0 0,0-1 0,1 1 0,-1 0 0,0-1 0,1 1 0,-1 0 0,1-1 0,-1 1 0,1-1 0,-1 1 0,1-1 0,-1 1 0,1-1 0,-1 0 0,1 1 0,0-1 0,-1 1 0,1-1 0,-1-1 0,11-17 0,33-17 0,-37 31 0,30-16-1365,-19 14-5461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7 0,0-1-8191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3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24575,'4'0'0,"7"0"0,5 0 0,4 0 0,4-4 0,2-2 0,-3-5 0,-1 1 0,-5-4 0,0 2 0,-3 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0,3 0 0,2 0 0,1 0 0,1 0 0,-1 0 0,-4 5 0,-6 5 0,-6 6 0,-6 5 0,-7-1 0,-8-5 0,-7-4 0,0-4-8191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5 0,5-1 0,5-5 0,6-4 0,5-4 0,3-3 0,-2-7 0,-6-3-8191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6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53 24575,'138'3'0,"148"-6"0,-215-10 0,-51 9 0,0 0 0,28-1 0,-36 4 0,1 0 0,-1 0 0,0-1 0,1-1 0,-1 0 0,15-6 0,-70 2 0,-14 9 0,-90 15 0,131-14 0,-126 19 0,95-15 0,0-2 0,-1-2 0,-89-6 0,29 0 0,-129 3-1365,214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24575,'0'14'0,"-1"0"0,-1-1 0,0 1 0,-1 0 0,0-1 0,-1 0 0,0 0 0,-8 15 0,0 6 38,2 0 0,-8 47 1,11-48-533,-1 0 1,-21 55 0,22-71-6333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24575,'8'0'0,"0"-1"0,1-1 0,-1 1 0,0-2 0,8-2 0,32-7 0,-35 10 0,1 1 0,-1 0 0,0 1 0,1 0 0,-1 1 0,1 1 0,-1 0 0,0 1 0,0 0 0,0 1 0,-1 1 0,14 6 0,-24-10 0,0 0 0,0 0 0,-1 0 0,1 0 0,-1 1 0,1-1 0,-1 0 0,1 1 0,-1 0 0,0-1 0,1 1 0,-1 0 0,0-1 0,0 1 0,0 0 0,-1 0 0,1 0 0,0 0 0,-1 0 0,1 0 0,-1 0 0,0 0 0,0 0 0,1 0 0,-1 0 0,-1 0 0,1 0 0,0 0 0,0 0 0,-1 0 0,1 0 0,-1 0 0,0 0 0,1 0 0,-1 0 0,0 0 0,0 0 0,0-1 0,-2 3 0,-6 8 0,0 0 0,-1-1 0,0-1 0,-18 15 0,12-10 0,-31 43 131,8-7-1627,26-39-5330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9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24575,'26'-2'0,"-1"-1"0,0-2 0,0 0 0,42-15 0,-60 17 0,23-10 0,13-7 0,-41 19 0,0 1 0,0-1 0,0 0 0,0 1 0,0-1 0,0 1 0,0 0 0,0 0 0,0 0 0,0 0 0,0 0 0,0 0 0,0 0 0,0 1 0,3 0 0,-4 0 0,-1-1 0,0 1 0,1-1 0,-1 1 0,0 0 0,0-1 0,1 1 0,-1-1 0,0 1 0,0 0 0,0-1 0,0 1 0,0 0 0,0-1 0,0 1 0,0-1 0,0 1 0,0 0 0,0-1 0,0 1 0,0 0 0,0-1 0,-1 1 0,1-1 0,0 1 0,0 0 0,-1-1 0,1 1 0,0-1 0,-1 1 0,1-1 0,-1 1 0,1-1 0,-1 1 0,1-1 0,-2 1 0,-19 23 0,18-22 0,-3 4-74,-14 13-249,1 1 0,1 0 1,-25 37-1,34-42-6503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2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24575,'0'-4'0,"5"-2"0,5 0 0,6 2 0,0-4 0,2 0 0,3 1 0,-3-2 0,0-1 0,2 3 0,-3-3 0,1 0 0,1 3 0,-2-3 0,0 1 0,-3-3 0,-3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24575,'4'0'0,"2"5"0,0 5 0,-2 7 0,0 3 0,-2 4 0,-1 2 0,4-3 0,1-1 0,-1 0 0,0 0 0,-2 2 0,3-3 0,1-1 0,-1 0 0,-2 2 0,-1 1 0,-1-3-8191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0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24575,'30'-1'0,"29"-1"0,-55 2 0,-1 0 0,1 1 0,-1-1 0,0 1 0,1-1 0,-1 1 0,0 0 0,0 0 0,1 1 0,-1-1 0,0 1 0,4 2 0,-6-3 0,-1 0 0,1 0 0,-1 0 0,1 0 0,-1 0 0,1 0 0,-1 0 0,0 0 0,0 0 0,0 0 0,1 0 0,-1 1 0,0-1 0,0 0 0,0 0 0,0 0 0,-1 0 0,1 0 0,0 0 0,0 0 0,-1 0 0,1 0 0,-1 0 0,1 0 0,-1 0 0,1 0 0,-1 0 0,1 0 0,-1 0 0,0 0 0,1-1 0,-1 1 0,-1 1 0,-32 32 0,28-29 0,-30 22 0,25-21 0,1 2 0,0-1 0,0 1 0,1 1 0,-10 10 0,18-17 0,-1 0 0,1-1 0,0 1 0,0 0 0,0 0 0,0 0 0,0 0 0,0 0 0,1 0 0,-1 1 0,1-1 0,-1 0 0,1 0 0,0 0 0,0 1 0,0-1 0,0 0 0,0 0 0,0 0 0,1 1 0,-1-1 0,1 0 0,-1 0 0,1 0 0,0 0 0,0 0 0,0 0 0,0 0 0,0 0 0,0 0 0,1 0 0,-1-1 0,1 1 0,1 2 0,3-1-64,-1 1 0,1-1 0,-1 0 0,1-1 0,0 1 0,0-1 0,1 0 0,-1-1 0,0 1 0,0-1 0,1-1 0,-1 1 0,1-1 0,-1 0 0,9-1 0,-10 1-277,19 0-6485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24575,'0'5'0,"0"5"0,-5 2 0,0 3 0,-1 3 0,-3-1 0,0-4-8191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0,0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 24575,'49'-2'0,"-34"1"0,0 0 0,1 0 0,-1 2 0,0 0 0,0 0 0,24 7 0,-38-8 0,0 0 0,0 0 0,0 1 0,0-1 0,0 1 0,0-1 0,0 0 0,0 1 0,0 0 0,0-1 0,0 1 0,0 0 0,0-1 0,-1 1 0,1 0 0,0 0 0,0 0 0,-1-1 0,1 1 0,-1 0 0,1 0 0,-1 0 0,1 0 0,-1 0 0,1 0 0,-1 0 0,0 0 0,0 1 0,0-1 0,1 0 0,-1 0 0,0 0 0,0 0 0,-1 0 0,1 0 0,0 0 0,0 0 0,0 0 0,-1 1 0,1-1 0,0 0 0,-1 0 0,1 0 0,-1-1 0,0 1 0,1 0 0,-1 0 0,0 0 0,1 0 0,-1 0 0,0-1 0,-1 2 0,-8 8 0,0 0 0,0-1 0,-18 12 0,13-9 0,-12 11 0,18-14 0,0 0 0,-1-1 0,0-1 0,0 1 0,-23 10 0,32-18-33,0 1 0,1-1-1,-1 0 1,0 1 0,0-1-1,0 0 1,0 0 0,0 0 0,0 1-1,0-1 1,0 0 0,0-1-1,0 1 1,0 0 0,0 0-1,0 0 1,1 0 0,-1-1 0,0 1-1,0 0 1,0-1 0,0 1-1,0-1 1,1 1 0,-1-1-1,0 1 1,0-1 0,1 0 0,-1 1-1,0-1 1,1 0 0,-1 0-1,1 1 1,-1-1 0,1 0-1,-1 0 1,1 0 0,-1 0 0,1 1-1,0-3 1,-5-11-6793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0,3 0 0,2 0 0,-4 5 0,0 1 0,-5 4 0,0 1 0,-3 2 0,0 0 0,-2 1 0,-3 4 0,2-2 0,-2-4-8191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24575,'0'5'0,"5"5"0,1 6 0,-1 5 0,0 3 0,-2 2 0,0 1 0,-2 1 0,-1 0 0,0-1 0,0 0 0,0 0 0,-1 0 0,1-1 0,-5-4 0,-1-6-8191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24575,'2'1'0,"1"-1"0,-1 0 0,1 1 0,-1 0 0,1 0 0,-1 0 0,0 0 0,1 0 0,-1 0 0,0 0 0,0 1 0,0-1 0,0 1 0,0-1 0,0 1 0,0 0 0,-1 0 0,1 0 0,-1 0 0,1 0 0,-1 0 0,0 1 0,0-1 0,0 0 0,0 0 0,0 1 0,0-1 0,-1 1 0,1-1 0,-1 1 0,1-1 0,-1 4 0,2 14 0,0 0 0,-2 0 0,-1 23 0,0-20 0,0 0 0,0-14 0,0 1 0,1-1 0,1 1 0,-1-1 0,4 14 0,-3-21 0,-1 0 0,1 1 0,0-1 0,0 0 0,0 0 0,1 0 0,-1 0 0,0 0 0,1 0 0,-1 0 0,1 0 0,0 0 0,0-1 0,-1 1 0,1-1 0,0 1 0,0-1 0,1 0 0,-1 0 0,0 0 0,0 0 0,0 0 0,1 0 0,-1-1 0,5 2 0,20 0 0,0 0 0,-1-1 0,39-5 0,4 0 0,-21-1-1365,-31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24575,'55'1'0,"-29"1"0,0-2 0,0 0 0,0-2 0,43-9 0,-67 10 0,0 0 0,0 1 0,0-1 0,0 1 0,0-1 0,0 1 0,0 0 0,1 0 0,-1 0 0,0 0 0,0 0 0,0 0 0,0 1 0,0-1 0,0 1 0,0-1 0,0 1 0,0 0 0,0 0 0,0 0 0,0 0 0,0 0 0,2 2 0,-2 0 0,0 0 0,0 0 0,-1 0 0,1 0 0,-1 1 0,0-1 0,1 0 0,-2 1 0,1-1 0,0 1 0,-1-1 0,1 1 0,-1 5 0,1 12 0,0 0 0,-2 0 0,0 0 0,-1 0 0,-1-1 0,-1 1 0,-1-1 0,-1 0 0,-13 30 0,-2 17 0,19-58 0,0 1 0,-1 0 0,0-1 0,-1 1 0,0-1 0,0 0 0,-1 0 0,0-1 0,-8 12 0,12-20-29,1 1 0,-1-1 0,0 1 0,1-1 0,-1 1 0,0-1 0,1 1 0,-1-1 0,0 0 0,0 1 0,1-1 0,-1 0 0,0 0 0,0 0 0,1 1-1,-1-1 1,0 0 0,0 0 0,0 0 0,1 0 0,-1 0 0,0 0 0,0-1 0,0 1 0,1 0 0,-1 0 0,0-1 0,0 1 0,1 0 0,-1-1 0,0 1 0,1 0 0,-1-1 0,0 1 0,1-1 0,-1 0-1,1 1 1,-1-1 0,0 1 0,1-1 0,0 0 0,-1 1 0,1-1 0,-1 0 0,1 1 0,-1-2 0,-9-13-6797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24575,'-2'1'0,"-1"-1"0,1 1 0,-1 0 0,1 0 0,0 0 0,0 0 0,0 0 0,-1 1 0,1-1 0,0 1 0,1-1 0,-1 1 0,0 0 0,0-1 0,1 1 0,-1 0 0,-1 4 0,-27 42 0,23-36 0,-84 161 0,89-171 0,1 0 0,-1 0 0,1 0 0,0 0 0,0 0 0,0 0 0,0 0 0,0 1 0,1-1 0,-1 0 0,1 0 0,-1 1 0,1-1 0,0 0 0,0 1 0,0-1 0,0 0 0,0 1 0,0-1 0,1 0 0,-1 0 0,1 1 0,0-1 0,-1 0 0,1 0 0,2 3 0,0-2 0,-1-1 0,1 0 0,0 0 0,0 0 0,0 0 0,0 0 0,0 0 0,1-1 0,-1 0 0,0 0 0,1 0 0,-1 0 0,1 0 0,-1-1 0,1 1 0,6-1 0,3 1-97,1-1-1,-1 0 1,1-1-1,-1-1 1,0 0-1,1-1 1,-1 0-1,0-1 1,-1 0-1,1-1 1,-1-1-1,0 0 0,15-10 1,-16 5-6729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1142 24575,'1'-3'0,"0"0"0,1-1 0,-1 1 0,1 0 0,0 0 0,0 0 0,0 0 0,0 1 0,1-1 0,-1 1 0,1-1 0,-1 1 0,1 0 0,0 0 0,0 0 0,4-2 0,16-15 0,62-61 0,-67 66 0,-1-1 0,-1 0 0,0-2 0,-1 1 0,-1-2 0,19-31 0,56-107 0,-55 100 0,33-60 0,-14 25 0,-17 32 0,13-17 0,-31 51 0,-1-1 0,15-33 0,-10 14 0,43-65 0,-64 109 0,0 0 0,-1 1 0,1-1 0,-1 0 0,1 1 0,-1-1 0,1 0 0,-1 0 0,1 1 0,-1-1 0,0 0 0,1 0 0,-1 0 0,0 0 0,0 1 0,0-1 0,0 0 0,0 0 0,0 0 0,0 0 0,0 0 0,0 0 0,0 0 0,0 1 0,0-1 0,-1 0 0,1 0 0,0 0 0,-1-1 0,-1 1 0,1 0 0,0 1 0,-1-1 0,1 0 0,-1 1 0,1-1 0,-1 1 0,1-1 0,-1 1 0,1 0 0,-1 0 0,1 0 0,-1 0 0,1 0 0,-3 0 0,-57 11 0,10 1 0,39-10 0,1 0 0,-1 1 0,1 1 0,0-1 0,0 2 0,-19 10 0,29-15 0,1 0 0,0 0 0,-1 0 0,1 0 0,-1 0 0,1 0 0,0 1 0,-1-1 0,1 0 0,0 0 0,-1 0 0,1 1 0,0-1 0,-1 0 0,1 0 0,0 1 0,-1-1 0,1 0 0,0 1 0,0-1 0,0 0 0,-1 1 0,1-1 0,0 0 0,0 1 0,0-1 0,0 1 0,0-1 0,-1 0 0,1 1 0,0-1 0,0 1 0,0-1 0,0 0 0,0 1 0,0-1 0,0 1 0,1 0 0,16 0 0,25-8 0,23-17 0,-51 18 0,1 0 0,0 1 0,0 0 0,28-3 0,-41 7 3,0 1-1,0 1 0,0-1 1,0 0-1,0 0 0,0 1 1,0 0-1,0-1 1,0 1-1,-1 0 0,1 0 1,0 0-1,0 0 0,0 0 1,-1 0-1,1 0 0,-1 1 1,1-1-1,-1 0 0,1 1 1,-1 0-1,0-1 1,0 1-1,0 0 0,0-1 1,0 1-1,0 0 0,0 0 1,0 0-1,-1 0 0,1 0 1,-1 0-1,0 0 1,1 0-1,-1 3 0,2 10-174,-1 1 0,0-1-1,-3 26 1,1-25-589,0 9-6065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70 24575,'-1'17'0,"-1"0"0,-1 0 0,-6 21 0,6-28 0,0 0 0,0 1 0,1-1 0,1 0 0,-1 1 0,2-1 0,-1 1 0,2-1 0,-1 1 0,1-1 0,5 20 0,-5-28 0,0 1 0,0-1 0,1 0 0,-1 1 0,0-1 0,1 0 0,0 0 0,-1 0 0,1 0 0,0-1 0,0 1 0,0 0 0,0-1 0,0 1 0,1-1 0,-1 0 0,0 0 0,1 0 0,-1 0 0,0 0 0,1 0 0,-1-1 0,1 1 0,0-1 0,-1 1 0,1-1 0,-1 0 0,1 0 0,-1 0 0,1-1 0,0 1 0,-1-1 0,1 1 0,-1-1 0,1 0 0,2-1 0,5-2 0,-1 1 0,0-2 0,0 1 0,0-1 0,0-1 0,-1 1 0,14-14 0,8-13 0,-2-1 0,34-50 0,-59 79-52,-1 0-1,1 0 1,-1 0-1,1 0 1,-1-1-1,-1 1 1,1-1-1,-1 1 1,1-1-1,-1 1 1,-1-1-1,1 0 1,-1 0-1,1 1 1,-1-1-1,-1 0 1,1 0-1,-1 0 1,0 1-1,0-1 0,0 0 1,0 1-1,-1-1 1,0 1-1,-4-7 1,-5-2-6774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24575,'4'0'0,"2"5"0,4 1 0,5 0 0,5-1 0,3-2 0,-3-1-8191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5 0,0 3 0,0 2 0,0 1 0,0 1 0,0-1 0,0-4-8191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24575,'0'-4'0,"5"-2"0,1-4 0,4-1 0,5 2 0,0-2 0,2 1 0,2 2 0,3 2 0,2 3 0,-3-4 0,-1 0 0,-8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4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24575,'4'0'0,"7"0"0,5 0 0,5 0 0,3 0 0,2 0 0,-4-4 0,0-2 0,-5 4 0,-4 8 0,-6 7 0,-2 6 0,-4 4 0,-1 2 0,-5-2 0,-2-10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4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24575,'8'0'0,"1"-1"0,-1-1 0,0 1 0,0-2 0,9-2 0,30-7 0,-6 6 0,-28 3 0,1 1 0,-1 0 0,1 1 0,19 1 0,-32 0 0,1 1 0,0-1 0,0 0 0,-1 1 0,1 0 0,0-1 0,-1 1 0,1 0 0,-1 0 0,1 0 0,-1 0 0,1 0 0,-1 0 0,0 0 0,1 0 0,-1 1 0,0-1 0,0 1 0,0-1 0,0 1 0,0-1 0,0 1 0,-1-1 0,1 1 0,0 0 0,-1-1 0,1 1 0,-1 0 0,0-1 0,1 1 0,-1 0 0,0 0 0,0 0 0,0-1 0,-1 4 0,0 8 0,-1-1 0,0 1 0,-1 0 0,-4 12 0,0-1 0,6-16-151,-1 1-1,0-1 0,0 0 0,-1 0 1,0 0-1,-1 0 0,0-1 1,-5 10-1,-2-5-6674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1:4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7 0,0 4 0,0 3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24575,'5'0'0,"5"0"0,6 0 0,5-4 0,-1-2-8191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2:0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1971 900 24575,'-27'0'0,"0"2"0,-1 0 0,-38 10 0,15-4 0,0-3 0,0-1 0,-93-7 0,32 0 0,-17 5 0,-137-5 0,192-10 0,54 8 0,-1 1 0,-29-1 0,32 4 0,-14 1 0,0-2 0,-1-1 0,-31-8 0,-103-18 0,-40-15 0,93 20 0,72 17 0,-54-17 0,93 24 0,1 0 0,-1-1 0,1 0 0,0 0 0,-1 0 0,1 0 0,0 0 0,0 0 0,0 0 0,0-1 0,0 1 0,0-1 0,0 1 0,0-1 0,1 0 0,-1 0 0,0 0 0,1 0 0,0 0 0,-1 0 0,1 0 0,0 0 0,0-1 0,0 1 0,1 0 0,-1-1 0,0 1 0,1-1 0,0 1 0,-1-4 0,2-1 0,1 1 0,-1 0 0,1 0 0,0-1 0,1 1 0,-1 0 0,1 1 0,0-1 0,1 0 0,6-8 0,17-19 0,2 1 0,61-53 0,57-38 0,-102 83 0,2 3 0,57-36 0,-73 54 0,2 1 0,1 1 0,0 3 0,67-21 0,38 8 0,57 0 0,-165 21 0,51-2 0,-50 6 0,47-10 0,-41 6 0,1 1 0,0 2 0,1 2 0,71 7 0,-94-4 0,-1 2 0,0 0 0,0 1 0,-1 1 0,27 13 0,-25-11 0,0 0 0,0-2 0,1 0 0,20 4 0,-18-5 0,-1 1 0,1 1 0,-1 0 0,-1 2 0,0 0 0,23 16 0,32 14 0,-60-31 0,0-1 0,-1 2 0,12 10 0,-14-11 0,1 0 0,-1-1 0,1 0 0,19 9 0,11 0 0,-8-4 0,0 2 0,52 31 0,-64-34 0,0 0 0,1-2 0,0-1 0,29 8 0,-20-7 0,39 18 0,-61-23 0,-1 0 0,0 1 0,0 0 0,-1 0 0,1 0 0,-1 1 0,0 1 0,10 11 0,-14-14 0,-1-1 0,0 1 0,1-1 0,-2 1 0,1 0 0,0 0 0,-1 0 0,1 0 0,-1 0 0,-1 0 0,1 0 0,0 0 0,-1 1 0,0-1 0,0 0 0,0 0 0,0 1 0,-1-1 0,0 0 0,0 0 0,-2 7 0,-1-2 0,1-1 0,-1 0 0,-1 0 0,1 0 0,-1-1 0,-1 0 0,0 1 0,-12 11 0,-61 43 0,10-9 0,53-40 0,-2-1 0,0 0 0,0-1 0,-1-2 0,0 1 0,-20 5 0,-51 27 0,71-34 0,-1 0 0,1-1 0,-1-1 0,-41 7 0,-18 6 0,58-14 0,-1-1 0,1-2 0,-1 0 0,0-1 0,-26-2 0,31 0 0,0 0 0,1 1 0,-1 1 0,0 1 0,1 0 0,-1 1 0,1 0 0,0 2 0,-28 10 0,-15 9-1365,39-20-5461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2:0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24575,'0'11'0,"-1"0"0,-1 0 0,0 0 0,0-1 0,-1 1 0,0 0 0,-9 18 0,-42 66 0,43-77 0,-3 7 0,1 0 0,-13 41 0,15-36 0,-26 47 0,20-44 0,-20 54 0,30-68 0,6-18 0,1 0 0,-1 0 0,1 0 0,-1 0 0,1 0 0,0 0 0,-1 0 0,1 0 0,0 0 0,0 0 0,0 0 0,-1 0 0,1 0 0,0 1 0,1-1 0,-1 0 0,0 0 0,0 0 0,0 0 0,1 0 0,-1 0 0,0 0 0,1 0 0,-1 0 0,1 0 0,-1 0 0,1 0 0,0-1 0,0 3 0,1-3 0,0 1 0,0 0 0,0 0 0,0-1 0,0 1 0,0-1 0,0 1 0,0-1 0,0 0 0,0 0 0,0 0 0,0 0 0,0 0 0,3-1 0,8-2 0,1 0 0,-1 0 0,19-9 0,0-1 0,0-1 0,-1-2 0,-1-1 0,53-40 0,-73 49 0,1 1 0,0 1 0,21-10 0,18-10 0,159-90 0,-206 115 0,0-1 0,0 1 0,0-1 0,-1 0 0,1 0 0,0-1 0,-1 1 0,0 0 0,3-5 0,-8-3 0,-19-1 0,-6 0 0,0-2 0,1 0 0,0-2 0,1-1 0,-31-24 0,-52-31 0,92 63-341,1 0 0,-2 0-1,-29-7 1,28 10-6485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2:1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24575,'1'1'0,"-1"0"0,0 0 0,1 0 0,-1 0 0,0 0 0,1 0 0,-1 0 0,1 0 0,0 0 0,-1 0 0,1 0 0,0 0 0,0 0 0,-1 0 0,1-1 0,0 1 0,0 0 0,0-1 0,0 1 0,0 0 0,0-1 0,0 1 0,0-1 0,0 0 0,0 1 0,0-1 0,0 0 0,1 0 0,-1 1 0,0-1 0,0 0 0,0 0 0,0 0 0,2-1 0,41-3 0,184-33 0,-159 28 0,0 3 0,138 7 0,-81 2 0,457-3 0,-547 2 0,68 12 0,-67-8 0,64 4 0,-67-8 0,57 10 0,-55-5 0,50 1 0,829-6 0,-444-5 0,-412 3 0,0 2 0,95 15 0,-86-8 0,0-3 0,1-3 0,78-6 0,-15 0 0,-6 5 0,141-5 0,-167-11 0,-63 7 0,68-3 0,620 11 0,-700-2 0,-1-2 0,45-10 0,-5 0 0,2 2 0,-23 3 0,0 2 0,47-1 0,-55 8 0,0-2 0,0-2 0,53-10 0,-39 5 0,1 2 0,0 3 0,0 1 0,51 6 0,10-1 0,2036-3 0,-2116-2 0,-1 0 0,34-9 0,-30 5 0,49-3 0,103 11 0,81-5 0,-186-11 0,-59 8 0,0 2 0,35-2 0,214 7-1365,-244-1-5461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05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24575,'1242'0'0,"-1219"1"0,-1 2 0,42 9 0,-41-7 0,1 0 0,31 1 0,187-7-1365,-216 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2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24575,'49'-1'0,"-1"-2"0,66-11 0,-76 9 0,70-1 0,-73 6 0,0-2 0,54-9 0,-16 0 0,0 3 0,1 3 0,112 8 0,-48-1 0,859-2-1365,-971 0-5461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2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24575,'1090'0'-1365,"-1064"0"-5461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24575,'1332'0'-1365,"-1306"0"-5461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3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24575,'41'0'0,"1"-1"0,0-2 0,57-11 0,-55 3 0,-5 1 0,0 2 0,1 1 0,58-1 0,-12 6 0,131 6 0,-135 11 0,-61-10 0,1-1 0,35 3 0,521-6 0,-279-3 0,-276 3 0,0 2 0,40 8 0,-39-5 0,1-2 0,28 1 0,189-5-1365,-216 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3:5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24575,'0'36'0,"2"-12"0,-2 1 0,-1-1 0,0 0 0,-2 1 0,-1-1 0,0 0 0,-2 0 0,-16 41 0,-37 58 0,-2-3 0,29-67 0,12-21 0,1 2 0,-14 35 0,12-22-1365,12-27-5461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2:1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0 761 24575,'145'-160'0,"-121"134"0,27-38 0,-29 35 0,32-34 0,203-193 0,-229 231 0,-22 22 0,0-2 0,0 1 0,-1 0 0,0-1 0,0 0 0,0-1 0,-1 1 0,0-1 0,0 1 0,0-1 0,0-1 0,4-9 0,-9 15 0,1 0 0,0 0 0,0 0 0,0 0 0,0 0 0,-1 0 0,1 0 0,0 0 0,-1 0 0,1 0 0,-1 0 0,1 0 0,-1 1 0,0-1 0,1 0 0,-1 0 0,0 1 0,1-1 0,-1 0 0,0 1 0,0-1 0,0 0 0,1 1 0,-1 0 0,0-1 0,0 1 0,0-1 0,0 1 0,0 0 0,0 0 0,0-1 0,0 1 0,0 0 0,0 0 0,0 0 0,0 0 0,0 0 0,0 0 0,0 1 0,0-1 0,-1 1 0,-53 7 0,46-6 0,-53 8 0,-54 12 0,103-19 0,1 1 0,0 0 0,0 1 0,0 0 0,0 1 0,-17 12 0,29-18 0,-1 0 0,1 0 0,-1 0 0,1 0 0,-1 0 0,1 1 0,0-1 0,-1 0 0,1 0 0,-1 0 0,1 1 0,0-1 0,-1 0 0,1 1 0,0-1 0,-1 0 0,1 1 0,0-1 0,-1 0 0,1 1 0,0-1 0,0 1 0,0-1 0,-1 0 0,1 1 0,0-1 0,0 1 0,0-1 0,0 1 0,0-1 0,0 1 0,0-1 0,0 0 0,0 1 0,0-1 0,0 1 0,0-1 0,0 2 0,20-1 0,28-9 0,-27 1 0,-1-1 0,1-1 0,-2-1 0,1-1 0,-1 0 0,21-18 0,-32 23 0,1 0 0,-1 0 0,1 1 0,1-1 0,-1 2 0,1-1 0,0 1 0,12-3 0,-21 8 0,0-1 0,0 0 0,0 0 0,1 1 0,-1-1 0,0 1 0,0-1 0,0 1 0,0-1 0,0 1 0,0 0 0,-1-1 0,1 1 0,0 0 0,0 0 0,0-1 0,-1 1 0,1 0 0,0 0 0,-1 0 0,1 0 0,-1 0 0,1 0 0,-1 0 0,1 0 0,-1 0 0,0 1 0,1-1 0,-1 0 0,0 0 0,0 0 0,0 0 0,0 0 0,0 2 0,1 49 0,-2-44 0,-1 51 0,0-19 0,1 0 0,2 1 0,2-1 0,12 63 0,-3-25-1365,-11-54-5461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24575,'0'5'0,"0"5"0,0 7 0,0 4 0,0 3 0,-5-3 0,0 1 0,-6-5 0,-4-5 0,0-4-8191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3:4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24575,'-5'0'0,"0"0"0,0 1 0,0-1 0,0 1 0,-1 0 0,1 0 0,0 1 0,1 0 0,-1 0 0,0 0 0,0 0 0,-5 4 0,0 2 0,0 1 0,1 0 0,-15 16 0,17-16 0,-5 5 0,0 1 0,2 1 0,0 0 0,0 0 0,2 1 0,0 0 0,1 0 0,0 1 0,2 0 0,0 0 0,-2 20 0,0 19 0,3 0 0,3 73 0,2-68 0,-1-57-41,0 0 0,0-1-1,0 1 1,0 0-1,1 0 1,0-1 0,0 1-1,0 0 1,1-1 0,-1 1-1,1-1 1,0 0-1,1 0 1,-1 1 0,1-1-1,-1-1 1,1 1 0,0 0-1,1-1 1,-1 1-1,1-1 1,-1 0 0,1 0-1,0-1 1,0 1 0,0-1-1,1 0 1,-1 0-1,0 0 1,1 0 0,-1-1-1,10 2 1,8 0-6785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3:4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636 0 24575,'-2'28'0,"-2"-1"0,0 1 0,-2-1 0,-1 0 0,-1 0 0,-1-1 0,-1 0 0,-2-1 0,-25 43 0,-1-3 0,-41 103 0,45-95 0,19-43 0,-19 56 0,23-54 0,-22 45 0,21-52 0,1-1 0,1 2 0,-7 29 0,5-4 0,-1 0 0,-3 0 0,-40 85 0,46-114 0,1-1 0,1 1 0,1 0 0,1 1 0,0 0 0,2 0 0,1 0 0,1 0 0,1 28 0,0-26 0,-2-1 0,-7 38 0,4-36 0,-3 50 0,8-54 0,-2-1 0,-8 31 0,-3 36 0,-2 10 0,11-71 0,0 1 0,0 29 0,5 337 0,1-375 0,1 0 0,1 1 0,6 20 0,5 44 0,-8-40 0,1-1 0,1 0 0,3-1 0,2 0 0,24 56 0,-7-23 0,-20-45 0,2 0 0,1-1 0,2 0 0,30 46 0,-29-55 0,-9-12 0,1 1 0,-2 0 0,0 0 0,0 1 0,7 14 0,10 29 0,2-1 0,2-1 0,36 49 0,-58-94 5,0 0-1,0-1 0,1 0 1,0 0-1,0 0 1,0-1-1,0 0 1,1 0-1,0 0 0,0-1 1,0 0-1,0 0 1,0-1-1,1 0 0,13 2 1,43 16-1441,-51-14-5390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3:52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24575,'-1'4'0,"0"-1"0,-1 1 0,1-1 0,0 1 0,-1-1 0,0 0 0,0 0 0,0 0 0,0 0 0,0 0 0,-5 4 0,-14 22 0,-52 113 0,51-103 0,1 1 0,-25 66 0,-29 92 0,70-185 0,1 1 0,0-1 0,0 1 0,2 0 0,0 0 0,-1 20 0,5 90 0,1-51 0,-3 380 0,3-418 0,1-1 0,2 1 0,1-1 0,2-1 0,26 65 0,-26-81 0,0 0 0,1 0 0,1-1 0,18 21 0,2 1 0,-24-29 0,0-1 0,1-1 0,0 1 0,15 10 0,-14-12 0,0 1 0,-1 0 0,0 1 0,0 0 0,6 9 0,-2 0-1365,-3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3:5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24575,'3'0'0,"0"1"0,-1-1 0,1 1 0,-1-1 0,1 1 0,-1 0 0,1 0 0,-1 0 0,0 1 0,0-1 0,1 1 0,-1-1 0,0 1 0,0-1 0,0 1 0,-1 0 0,1 0 0,0 0 0,-1 0 0,3 4 0,-3-5 0,-1 0 0,1 0 0,-1 0 0,1 0 0,-1 0 0,1 0 0,-1 0 0,1 0 0,-1 1 0,0-1 0,0 0 0,1 0 0,-1 0 0,0 1 0,0-1 0,0 0 0,0 0 0,-1 0 0,1 1 0,0-1 0,0 0 0,-1 0 0,1 0 0,-1 0 0,1 0 0,-1 0 0,1 1 0,-1-1 0,0 0 0,0-1 0,1 1 0,-1 0 0,0 0 0,0 0 0,0 0 0,0-1 0,0 1 0,0 0 0,0-1 0,0 1 0,0-1 0,0 1 0,-2 0 0,2-2 0,0 0 0,1 1 0,-1-1 0,0 0 0,0 0 0,1 1 0,-1-1 0,0 0 0,1 0 0,-1 0 0,0 0 0,1 0 0,0 0 0,-1 0 0,1 0 0,-1 0 0,1 0 0,0 0 0,0 0 0,0 0 0,0 0 0,0 0 0,0 0 0,0 0 0,0-1 0,0 1 0,0 0 0,0 0 0,1 0 0,-1 0 0,1-2 0,0 2 7,-1 0 0,0 0-1,0 0 1,0-1 0,0 1-1,0 0 1,0 0 0,0 0-1,0 0 1,0-1 0,0 1-1,-1 0 1,1 0 0,0 0-1,-1 0 1,1 0 0,-1 0-1,1 0 1,-2-2 0,-4-17-1506,8 8-5327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4:0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 0 24575,'-2'1'0,"1"-1"0,-1 1 0,1-1 0,-1 1 0,1 0 0,-1 0 0,1 0 0,-1 0 0,1 0 0,0 0 0,0 0 0,0 0 0,-1 1 0,1-1 0,0 0 0,0 1 0,1-1 0,-2 3 0,-18 33 0,16-28 0,-140 276 0,84-133 0,45-115 0,-27 50 0,33-68 0,2 1 0,0 0 0,0 0 0,-3 24 0,6-29 0,-25 168 0,-1 29 0,23-162 0,1 0 0,2 0 0,7 100 0,0-38 0,-5 5 0,5 128 0,2-209 0,2 0 0,15 44 0,3 12 0,-21-76 0,2 0 0,0 0 0,0-1 0,14 22 0,-11-20 0,0 1 0,-1-1 0,6 21 0,25 104 0,-25-88 0,34 84 0,8 29 0,-21-13 0,-26-112 0,2 0 0,23 59 0,-2-9 0,1 25 0,-31-111 0,0 0 0,0 0 0,1 0 0,0-1 0,0 1 0,0-1 0,6 7 0,-5-6 0,1 0 0,-2 0 0,1 1 0,-1-1 0,4 10 0,44 143-1365,-43-140-5461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4:1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24575,'-1'6'0,"0"-1"0,-1 0 0,0 0 0,0 1 0,0-1 0,-1-1 0,0 1 0,-5 7 0,-7 13 0,-13 30 0,14-28 0,-21 55 0,26-56 0,1 1 0,2 0 0,1 1 0,1-1 0,-1 50 0,3-12 0,0-37 0,2 0 0,1 1 0,1-1 0,6 32 0,-6-53 9,1 0 1,0 0-1,0 0 0,1-1 0,0 1 1,0-1-1,0 0 0,1-1 0,0 1 0,0-1 1,0 1-1,11 6 0,-1-1-306,0 0 0,1-2 0,0 0 0,18 7 0,-15-9-6529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5:17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2123 24575,'-2'-38'0,"-13"-72"0,9 71 0,-4-67 0,8 65 0,-13-64 0,8 64 0,-2-66 0,8 89 0,6-134 0,-3 132 0,1 1 0,1-1 0,1 1 0,1 0 0,13-31 0,33-76 0,-34 78 0,2 1 0,36-60 0,-28 45 0,-25 53 0,0 1 0,0 0 0,1-1 0,0 1 0,1 0 0,0 1 0,0-1 0,0 1 0,1 0 0,10-10 0,9-4 0,-1-2 0,26-32 0,0 0 0,-7 6 0,65-94 0,-71 91 0,-2 2 0,-10 13 0,1 1 0,33-33 0,-5 22 37,-41 38-271,-1-1 0,0-1 1,0 0-1,-1-1 1,10-14-1,-11 9-6592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5:2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24575,'0'15'0,"-2"0"0,0-1 0,-1 1 0,0-1 0,-1 0 0,-10 23 0,-44 83 0,26-60 0,16-30-455,-2-1 0,-22 28 0,27-42-6371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24575,'5'0'0,"8"0"0,1 6 0,-2 7 0,-2 6 0,-3 7 0,-4 3 0,-1 3 0,-1 1 0,-1 0 0,-1-5-8191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24575,'4'0'0,"7"0"0,5 0 0,5 0 0,3 0 0,2 0 0,-3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24575,'2'104'0,"-5"115"0,-4-167 0,-26 95 0,11-54 0,15-70-1365,-1-3-5461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24575,'6'-5'0,"7"-2"0,6 0 0,7 1 0,3 2 0,-3-4 0,0 0 0,0 0 0,2 2 0,-4-3 0,0 0 0,-5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24575,'-2'4'0,"1"0"0,-1 1 0,0-1 0,0 0 0,0 0 0,0 0 0,-1 0 0,1-1 0,-1 1 0,-6 5 0,-11 17 0,-57 156 121,-1 0-1607,69-164-5340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24575,'5'1'0,"-1"0"0,1-1 0,-1 2 0,1-1 0,-1 0 0,0 1 0,0 0 0,1 0 0,-1 0 0,0 0 0,-1 1 0,1-1 0,0 1 0,-1 0 0,1 0 0,-1 1 0,0-1 0,0 1 0,-1-1 0,1 1 0,-1 0 0,1 0 0,-1 0 0,0 0 0,-1 1 0,1-1 0,-1 0 0,0 1 0,0-1 0,0 1 0,0 5 0,0-6 0,0 0 0,-1 1 0,1-1 0,-1 1 0,0-1 0,0 1 0,-1-1 0,1 1 0,-1-1 0,0 1 0,0-1 0,0 0 0,-1 1 0,0-1 0,0 0 0,0 0 0,0 0 0,0 0 0,-1-1 0,0 1 0,0-1 0,0 1 0,0-1 0,0 0 0,-1 0 0,1-1 0,-1 1 0,0 0 0,0-1 0,0 0 0,-7 3 0,6-4 0,1 1 0,-1-1 0,0 0 0,0 0 0,0-1 0,1 0 0,-1 1 0,0-2 0,0 1 0,0 0 0,0-1 0,1 0 0,-1 0 0,0-1 0,1 1 0,-1-1 0,-6-3 0,8 2 0,-1 0 0,1 0 0,0 0 0,0 0 0,0-1 0,1 1 0,-1-1 0,1 0 0,0 0 0,0 0 0,0 0 0,0 0 0,1 0 0,0 0 0,0-1 0,0 1 0,0 0 0,1-1 0,-1-5 0,1-55-1365,1 36-5461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0 24575,'2'1'0,"-1"0"0,1-1 0,-1 1 0,1 0 0,-1 0 0,1 0 0,-1 0 0,0 0 0,1 0 0,-1 1 0,0-1 0,0 0 0,0 1 0,0-1 0,0 0 0,0 1 0,-1 0 0,1-1 0,0 1 0,-1-1 0,1 1 0,-1 0 0,1-1 0,-1 1 0,0 0 0,0-1 0,0 3 0,4 48 0,-5-41 0,0 0 0,-1-1 0,0 1 0,-1-1 0,0 0 0,-1 0 0,0 0 0,0 0 0,-1-1 0,-1 1 0,1-1 0,-9 10 0,-11 11 0,-2-2 0,-29 27 0,18-20 0,26-25-341,0 0 0,-1-1-1,-26 14 1,22-14-6485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24575,'0'5'0,"0"8"0,0 7 0,0 5 0,0 5 0,0 1 0,0 3 0,0-1 0,0-5-8191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1 24575,'-1'5'0,"-1"0"0,-1-1 0,1 1 0,-1 0 0,0-1 0,0 1 0,0-1 0,-1 0 0,1 0 0,-1 0 0,0-1 0,-4 4 0,-3 4 0,-30 28 0,-1-2 0,-2-1 0,-65 40 0,-53 19 0,151-88 0,0 0 0,0 0 0,0-1 0,-1-1 0,0 0 0,-20 5 0,31-10-14,1 0 0,-1 0 0,1 0 0,-1 0 0,0-1 0,1 1 0,-1 0 0,1 0 0,-1-1 0,1 1 0,-1 0 0,1-1 0,-1 1 1,1 0-1,0-1 0,-1 1 0,1-1 0,0 1 0,-1-1 0,1 1 0,0-1 0,-1 1 0,1-1 0,0 0 0,0 1 0,0-1 0,-1 1 0,1-1 0,0 1 0,0-1 0,0 0 0,0 1 0,0-1 0,0 1 0,0-1 0,0 0 0,0 1 0,1-1 0,-1 1 0,0-1 0,0 1 0,0-1 0,1 0 0,-1 1 0,0-1 0,1 0 0,0-2-694,2-14-6118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0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24575,'0'5'0,"5"3"0,3 4 0,4 1 0,1 3 0,-2 5 0,-3 4 0,-3 4 0,4-4 0,-1-1 0,-1 2 0,-1-4-8191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24575,'0'-6'0,"5"-1"0,8 0 0,6 2 0,1-5 0,2 1 0,-3 0-8191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6 0,0 7 0,0 3 0,0 3 0,0 1 0,0 0 0,6 1 0,1-1 0,0 0 0,-2 0 0,-1-1 0,-2-5-8191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20:43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24575,'-1'22'0,"-2"0"0,-9 39 0,2-8 0,-18 82 0,12-58-1365,12-54-5461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24575,'7'2'0,"-1"0"0,0 0 0,1 1 0,-1 0 0,0 0 0,0 1 0,-1 0 0,1 0 0,-1 0 0,0 0 0,8 9 0,-7-6 0,0 1 0,-1 0 0,0 1 0,0-1 0,0 1 0,-1 0 0,0 0 0,-1 0 0,0 1 0,-1-1 0,0 1 0,1 16 0,-2-22 0,0 0 0,-1 0 0,0 0 0,0 0 0,0 0 0,-1 0 0,0 0 0,1 0 0,-1 0 0,0 0 0,-1 0 0,1 0 0,-1 0 0,0 0 0,0-1 0,0 1 0,0-1 0,-1 1 0,1-1 0,-1 0 0,0 0 0,0 0 0,0-1 0,0 1 0,0 0 0,-1-1 0,1 0 0,-1 0 0,0 0 0,1-1 0,-1 1 0,-5 1 0,3-2 0,-1 1 0,1-1 0,-1 0 0,0-1 0,0 0 0,1 0 0,-1 0 0,0-1 0,1 0 0,-1 0 0,0-1 0,1 1 0,-1-1 0,1-1 0,-11-5 0,13 6 0,1 0 0,0-1 0,0 1 0,0-1 0,0 0 0,0 0 0,1 0 0,-1 0 0,1 0 0,0 0 0,0-1 0,0 1 0,0-1 0,1 0 0,0 1 0,-1-1 0,1 0 0,0 0 0,1 0 0,-1 1 0,1-1 0,0 0 0,-1 0 0,2 0 0,-1 0 0,0 0 0,1 0 0,1-5 0,-1 2 0,1 0 0,0 0 0,0 1 0,0-1 0,1 0 0,0 1 0,0-1 0,1 1 0,0 0 0,0 0 0,0 1 0,1-1 0,0 1 0,0 0 0,0 0 0,0 0 0,1 1 0,0 0 0,0 0 0,0 0 0,0 1 0,1 0 0,-1 0 0,1 1 0,8-3 0,64-21-1365,-56 21-5461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1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24575,'14'-1'0,"0"-1"0,0 0 0,-1-1 0,18-7 0,11-1 0,11-2 0,-27 6 0,0 1 0,1 2 0,36-3 0,-32 6 0,-15 0 0,0 0 0,1 1 0,-1 1 0,1 1 0,24 5 0,-40-7 0,0 0 0,-1 1 0,1-1 0,0 0 0,0 0 0,-1 1 0,1-1 0,0 1 0,-1-1 0,1 1 0,0-1 0,-1 1 0,1-1 0,-1 1 0,1-1 0,-1 1 0,1 0 0,-1-1 0,1 1 0,-1 0 0,0-1 0,1 1 0,-1 0 0,0 0 0,1-1 0,-1 1 0,0 0 0,0 0 0,0 0 0,-10 25 0,-33 22 0,39-43 0,-19 15 0,-46 33 0,44-36 0,-45 41 0,54-43 0,-1-1 0,-23 15 0,-31 26 0,63-47-170,0 0-1,0-1 0,-1 0 1,0 0-1,0 0 0,-1-2 1,-15 9-1,14-12-6655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24575,'5'0'0,"7"5"0,8 2 0,0 6 0,1 0 0,-1 3 0,-6 5 0,-4 4 0,1-2 0,0 0 0,-4-3-8191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24575,'-4'53'0,"-2"0"0,-23 96 0,28-146 0,-15 69 0,1 2 0,-3-2 0,-33 84 0,36-98 0,15-50 0,-2-1 0,1 1 0,-1 0 0,-1 0 0,1-1 0,-1 1 0,0-1 0,-9 14 0,12-21 0,-1 0 0,1 0 0,0 0 0,0 0 0,-1 0 0,1 0 0,0 0 0,0 0 0,-1 0 0,1 0 0,0 0 0,-1 0 0,1 0 0,0 0 0,0 0 0,-1 0 0,1 0 0,0 0 0,-1 0 0,1-1 0,0 1 0,0 0 0,0 0 0,-1 0 0,1 0 0,0-1 0,0 1 0,-1 0 0,1 0 0,0 0 0,0-1 0,0 1 0,0 0 0,0 0 0,-1-1 0,1 1 0,0 0 0,0 0 0,0-1 0,0 1 0,0 0 0,0-1 0,0 1 0,0 0 0,0 0 0,0-1 0,0 1 0,0 0 0,0-1 0,0 1 0,0 0 0,0 0 0,0-1 0,1 1 0,-4-21 0,3 9-71,1-1-1,1 1 0,0-1 0,0 1 1,6-16-1,-4 13-863,2-10-5891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1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24575,'5'0'0,"7"0"0,8 0 0,5 0 0,-1-6 0,0-1 0,2 0 0,2 2 0,2 1 0,-5-4 0,0-1 0,-5 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5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24575,'1964'-1'0,"-1941"3"0,-2 0 0,39 9 0,-36-6 0,-1-1 0,28 2 0,654-5 0,-342-3 0,99 2 0,-440-2 0,-1 0 0,1-2 0,-1 0 0,0-1 0,27-11 0,30-7 0,-12 2-1365,-47 16-5461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6:5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987 193 24575,'-25'-2'0,"1"-1"0,0-1 0,-1-1 0,2-1 0,-1-1 0,1-1 0,-38-19 0,1-2 0,45 20 0,0 1 0,0 1 0,-1 1 0,0 0 0,0 0 0,-1 2 0,-20-3 0,-32 2 0,0 3 0,-80 9 0,133-5 0,0 2 0,1 0 0,0 0 0,-26 13 0,-31 8 0,61-22 0,0 1 0,1 0 0,-1 1 0,-18 10 0,40-23 0,-1-1 0,0-1 0,0 0 0,-1 0 0,0-1 0,-1 0 0,0-1 0,-1 1 0,0-1 0,8-19 0,-22 44 0,0 0 0,0-1 0,-16 21 0,11-19 0,2 1 0,0 1 0,1 0 0,-12 26 0,16-28 0,4-10 0,-1 0 0,1 0 0,-1 0 0,1 0 0,0 1 0,1-1 0,-1 0 0,1 5 0,0-7 0,0-1 0,1 0 0,-1 0 0,1 1 0,0-1 0,-1 0 0,1 0 0,0 0 0,-1 0 0,1 0 0,0 0 0,0 0 0,0 0 0,0 0 0,0 0 0,0-1 0,0 1 0,0 0 0,1-1 0,-1 1 0,0-1 0,0 1 0,0-1 0,1 0 0,-1 1 0,0-1 0,1 0 0,-1 0 0,0 0 0,1 0 0,-1 0 0,2 0 0,13 0 7,0-1-1,1-1 0,-1 0 0,0-1 1,0-1-1,-1 0 0,1-1 0,-1-1 1,25-14-1,47-14-1434,-68 29-5398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2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24575,'770'0'0,"-730"2"0,53 9 0,30 2 0,-78-12 0,80 13 0,-56-5-11,0-4-1,113-6 1,-64-1-1320,-96 2-5495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3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24575,'1'-1'0,"-1"0"0,0 0 0,1 0 0,-1 0 0,0 0 0,1 0 0,-1 0 0,1 0 0,0 1 0,-1-1 0,1 0 0,-1 0 0,1 1 0,0-1 0,0 0 0,0 1 0,-1-1 0,1 1 0,0-1 0,0 1 0,0-1 0,0 1 0,0 0 0,0-1 0,1 1 0,33-9 0,-19 5 0,20-5 0,0 2 0,0 2 0,1 1 0,0 2 0,-1 1 0,47 5 0,14-1 0,3739-3 0,-3816 1 0,-1 1 0,35 8 0,-33-6 0,1 0 0,23 1 0,682-3 0,-355-5 0,-97 3-1365,-253 0-5461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2:47:4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1709 3 24575,'0'0'0,"0"0"0,1 0 0,-1 0 0,0 0 0,0 0 0,0 0 0,0 0 0,0 0 0,0 0 0,1 0 0,-1 0 0,0 0 0,0 0 0,0 0 0,0 0 0,0 0 0,0 0 0,0 0 0,1 0 0,-1 0 0,0 0 0,0 0 0,0 0 0,0 0 0,0 0 0,0 0 0,0 0 0,1 0 0,-1 0 0,0 1 0,0-1 0,0 0 0,0 0 0,0 0 0,0 0 0,0 0 0,0 0 0,0 0 0,0 1 0,0-1 0,0 0 0,0 0 0,0 0 0,0 0 0,0 0 0,0 0 0,0 1 0,0-1 0,0 0 0,0 0 0,0 0 0,0 0 0,0 0 0,0 0 0,0 1 0,0-1 0,0 0 0,0 0 0,0 0 0,0 0 0,-9 10 0,-13 7 0,13-11 0,-110 69 0,106-68 0,-1 0 0,-1-1 0,1 0 0,-1-2 0,0 0 0,-31 5 0,-99 17 0,108-17 0,-1-2 0,0-1 0,-40 0 0,53-6 0,-1 1 0,1 1 0,-39 9 0,19-4 0,-1-2 0,0-2 0,-91-5 0,33-1 0,12 5 0,-101-5 0,187 3 0,0-1 0,0 0 0,0 0 0,0-1 0,0 0 0,0 0 0,1 0 0,-1-1 0,0 1 0,1-2 0,0 1 0,0 0 0,0-1 0,0 0 0,1 0 0,-1 0 0,-3-6 0,-3-5 0,2 0 0,0 0 0,0-1 0,-8-25 0,1 5 0,15 33 0,0-1 0,-1 1 0,1 0 0,0 1 0,-1-1 0,0 0 0,0 0 0,0 1 0,0-1 0,0 1 0,-4-3 0,6 5 0,0 0 0,-1 0 0,1-1 0,-1 1 0,1 0 0,0 0 0,-1 0 0,1 1 0,-1-1 0,1 0 0,0 0 0,-1 0 0,1 0 0,-1 0 0,1 0 0,0 1 0,-1-1 0,1 0 0,0 0 0,-1 0 0,1 1 0,0-1 0,-1 0 0,1 1 0,0-1 0,0 0 0,-1 0 0,1 1 0,0 0 0,-12 24 0,10-18 0,-58 189 0,60-196 0,-1 1 0,1-1 0,0 1 0,0-1 0,-1 1 0,1 0 0,0-1 0,0 1 0,0-1 0,0 1 0,0 0 0,0-1 0,0 1 0,0 0 0,0-1 0,0 1 0,0-1 0,0 1 0,0 0 0,1-1 0,-1 1 0,0-1 0,0 1 0,1-1 0,-1 1 0,0-1 0,1 1 0,-1-1 0,0 1 0,1 0 0,16-9 0,28-37 0,-37 36 0,29-38 0,-30 38 0,-1 0 0,2 0 0,-1 0 0,1 1 0,11-9 0,19-20 0,-35 33 0,0 0 0,1 0 0,0 0 0,0 0 0,0 1 0,0-1 0,0 1 0,0 0 0,1 0 0,0 1 0,0 0 0,-1-1 0,1 2 0,0-1 0,1 0 0,6 0 0,20-1-225,60 4-1,-72 0-688,-8-1-5912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9E581-7C91-4898-900F-C96213EAB423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0DF9-4ED6-4CA8-908C-CA8D10CD4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9E581-7C91-4898-900F-C96213EAB423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70DF9-4ED6-4CA8-908C-CA8D10CD4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03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3.png"/><Relationship Id="rId63" Type="http://schemas.openxmlformats.org/officeDocument/2006/relationships/customXml" Target="../ink/ink31.xml"/><Relationship Id="rId84" Type="http://schemas.openxmlformats.org/officeDocument/2006/relationships/image" Target="../media/image44.png"/><Relationship Id="rId138" Type="http://schemas.openxmlformats.org/officeDocument/2006/relationships/image" Target="../media/image71.png"/><Relationship Id="rId16" Type="http://schemas.openxmlformats.org/officeDocument/2006/relationships/image" Target="../media/image10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1.png"/><Relationship Id="rId74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53.png"/><Relationship Id="rId123" Type="http://schemas.openxmlformats.org/officeDocument/2006/relationships/customXml" Target="../ink/ink61.xml"/><Relationship Id="rId128" Type="http://schemas.openxmlformats.org/officeDocument/2006/relationships/image" Target="../media/image66.png"/><Relationship Id="rId5" Type="http://schemas.openxmlformats.org/officeDocument/2006/relationships/customXml" Target="../ink/ink2.xml"/><Relationship Id="rId90" Type="http://schemas.openxmlformats.org/officeDocument/2006/relationships/image" Target="../media/image47.png"/><Relationship Id="rId95" Type="http://schemas.openxmlformats.org/officeDocument/2006/relationships/customXml" Target="../ink/ink47.xml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64" Type="http://schemas.openxmlformats.org/officeDocument/2006/relationships/image" Target="../media/image3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1.png"/><Relationship Id="rId134" Type="http://schemas.openxmlformats.org/officeDocument/2006/relationships/image" Target="../media/image69.png"/><Relationship Id="rId139" Type="http://schemas.openxmlformats.org/officeDocument/2006/relationships/customXml" Target="../ink/ink69.xml"/><Relationship Id="rId80" Type="http://schemas.openxmlformats.org/officeDocument/2006/relationships/image" Target="../media/image42.png"/><Relationship Id="rId85" Type="http://schemas.openxmlformats.org/officeDocument/2006/relationships/customXml" Target="../ink/ink42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6.png"/><Relationship Id="rId124" Type="http://schemas.openxmlformats.org/officeDocument/2006/relationships/image" Target="../media/image64.png"/><Relationship Id="rId129" Type="http://schemas.openxmlformats.org/officeDocument/2006/relationships/customXml" Target="../ink/ink64.xml"/><Relationship Id="rId54" Type="http://schemas.openxmlformats.org/officeDocument/2006/relationships/image" Target="../media/image29.png"/><Relationship Id="rId70" Type="http://schemas.openxmlformats.org/officeDocument/2006/relationships/image" Target="../media/image37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0.png"/><Relationship Id="rId14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49" Type="http://schemas.openxmlformats.org/officeDocument/2006/relationships/customXml" Target="../ink/ink24.xml"/><Relationship Id="rId114" Type="http://schemas.openxmlformats.org/officeDocument/2006/relationships/image" Target="../media/image59.png"/><Relationship Id="rId119" Type="http://schemas.openxmlformats.org/officeDocument/2006/relationships/customXml" Target="../ink/ink59.xml"/><Relationship Id="rId44" Type="http://schemas.openxmlformats.org/officeDocument/2006/relationships/image" Target="../media/image24.png"/><Relationship Id="rId60" Type="http://schemas.openxmlformats.org/officeDocument/2006/relationships/image" Target="../media/image32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5.png"/><Relationship Id="rId130" Type="http://schemas.openxmlformats.org/officeDocument/2006/relationships/image" Target="../media/image67.png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9.png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6" Type="http://schemas.openxmlformats.org/officeDocument/2006/relationships/image" Target="../media/image40.png"/><Relationship Id="rId97" Type="http://schemas.openxmlformats.org/officeDocument/2006/relationships/customXml" Target="../ink/ink48.xml"/><Relationship Id="rId104" Type="http://schemas.openxmlformats.org/officeDocument/2006/relationships/image" Target="../media/image54.png"/><Relationship Id="rId120" Type="http://schemas.openxmlformats.org/officeDocument/2006/relationships/image" Target="../media/image62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8.png"/><Relationship Id="rId2" Type="http://schemas.openxmlformats.org/officeDocument/2006/relationships/image" Target="../media/image3.jpeg"/><Relationship Id="rId29" Type="http://schemas.openxmlformats.org/officeDocument/2006/relationships/customXml" Target="../ink/ink14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66" Type="http://schemas.openxmlformats.org/officeDocument/2006/relationships/image" Target="../media/image35.png"/><Relationship Id="rId87" Type="http://schemas.openxmlformats.org/officeDocument/2006/relationships/customXml" Target="../ink/ink43.xml"/><Relationship Id="rId110" Type="http://schemas.openxmlformats.org/officeDocument/2006/relationships/image" Target="../media/image57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0.png"/><Relationship Id="rId61" Type="http://schemas.openxmlformats.org/officeDocument/2006/relationships/customXml" Target="../ink/ink30.xml"/><Relationship Id="rId82" Type="http://schemas.openxmlformats.org/officeDocument/2006/relationships/image" Target="../media/image43.png"/><Relationship Id="rId19" Type="http://schemas.openxmlformats.org/officeDocument/2006/relationships/customXml" Target="../ink/ink9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56" Type="http://schemas.openxmlformats.org/officeDocument/2006/relationships/image" Target="../media/image30.png"/><Relationship Id="rId77" Type="http://schemas.openxmlformats.org/officeDocument/2006/relationships/customXml" Target="../ink/ink38.xml"/><Relationship Id="rId100" Type="http://schemas.openxmlformats.org/officeDocument/2006/relationships/image" Target="../media/image52.png"/><Relationship Id="rId105" Type="http://schemas.openxmlformats.org/officeDocument/2006/relationships/customXml" Target="../ink/ink52.xml"/><Relationship Id="rId126" Type="http://schemas.openxmlformats.org/officeDocument/2006/relationships/image" Target="../media/image65.png"/><Relationship Id="rId8" Type="http://schemas.openxmlformats.org/officeDocument/2006/relationships/image" Target="../media/image6.png"/><Relationship Id="rId51" Type="http://schemas.openxmlformats.org/officeDocument/2006/relationships/customXml" Target="../ink/ink25.xml"/><Relationship Id="rId72" Type="http://schemas.openxmlformats.org/officeDocument/2006/relationships/image" Target="../media/image38.png"/><Relationship Id="rId93" Type="http://schemas.openxmlformats.org/officeDocument/2006/relationships/customXml" Target="../ink/ink46.xml"/><Relationship Id="rId98" Type="http://schemas.openxmlformats.org/officeDocument/2006/relationships/image" Target="../media/image51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5.png"/><Relationship Id="rId67" Type="http://schemas.openxmlformats.org/officeDocument/2006/relationships/customXml" Target="../ink/ink33.xml"/><Relationship Id="rId116" Type="http://schemas.openxmlformats.org/officeDocument/2006/relationships/image" Target="../media/image60.png"/><Relationship Id="rId137" Type="http://schemas.openxmlformats.org/officeDocument/2006/relationships/customXml" Target="../ink/ink68.xml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62" Type="http://schemas.openxmlformats.org/officeDocument/2006/relationships/image" Target="../media/image33.png"/><Relationship Id="rId83" Type="http://schemas.openxmlformats.org/officeDocument/2006/relationships/customXml" Target="../ink/ink41.xml"/><Relationship Id="rId88" Type="http://schemas.openxmlformats.org/officeDocument/2006/relationships/image" Target="../media/image46.png"/><Relationship Id="rId111" Type="http://schemas.openxmlformats.org/officeDocument/2006/relationships/customXml" Target="../ink/ink55.xml"/><Relationship Id="rId132" Type="http://schemas.openxmlformats.org/officeDocument/2006/relationships/image" Target="../media/image68.png"/><Relationship Id="rId15" Type="http://schemas.openxmlformats.org/officeDocument/2006/relationships/customXml" Target="../ink/ink7.xml"/><Relationship Id="rId36" Type="http://schemas.openxmlformats.org/officeDocument/2006/relationships/image" Target="../media/image20.png"/><Relationship Id="rId57" Type="http://schemas.openxmlformats.org/officeDocument/2006/relationships/customXml" Target="../ink/ink28.xml"/><Relationship Id="rId106" Type="http://schemas.openxmlformats.org/officeDocument/2006/relationships/image" Target="../media/image55.png"/><Relationship Id="rId127" Type="http://schemas.openxmlformats.org/officeDocument/2006/relationships/customXml" Target="../ink/ink63.xml"/><Relationship Id="rId10" Type="http://schemas.openxmlformats.org/officeDocument/2006/relationships/image" Target="../media/image7.png"/><Relationship Id="rId31" Type="http://schemas.openxmlformats.org/officeDocument/2006/relationships/customXml" Target="../ink/ink15.xml"/><Relationship Id="rId52" Type="http://schemas.openxmlformats.org/officeDocument/2006/relationships/image" Target="../media/image28.png"/><Relationship Id="rId73" Type="http://schemas.openxmlformats.org/officeDocument/2006/relationships/customXml" Target="../ink/ink36.xml"/><Relationship Id="rId78" Type="http://schemas.openxmlformats.org/officeDocument/2006/relationships/image" Target="../media/image41.png"/><Relationship Id="rId94" Type="http://schemas.openxmlformats.org/officeDocument/2006/relationships/image" Target="../media/image4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26" Type="http://schemas.openxmlformats.org/officeDocument/2006/relationships/image" Target="../media/image15.png"/><Relationship Id="rId47" Type="http://schemas.openxmlformats.org/officeDocument/2006/relationships/customXml" Target="../ink/ink23.xml"/><Relationship Id="rId68" Type="http://schemas.openxmlformats.org/officeDocument/2006/relationships/image" Target="../media/image36.png"/><Relationship Id="rId89" Type="http://schemas.openxmlformats.org/officeDocument/2006/relationships/customXml" Target="../ink/ink44.xml"/><Relationship Id="rId112" Type="http://schemas.openxmlformats.org/officeDocument/2006/relationships/image" Target="../media/image58.png"/><Relationship Id="rId133" Type="http://schemas.openxmlformats.org/officeDocument/2006/relationships/customXml" Target="../ink/ink6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.png"/><Relationship Id="rId21" Type="http://schemas.openxmlformats.org/officeDocument/2006/relationships/customXml" Target="../ink/ink79.xml"/><Relationship Id="rId42" Type="http://schemas.openxmlformats.org/officeDocument/2006/relationships/image" Target="../media/image93.png"/><Relationship Id="rId47" Type="http://schemas.openxmlformats.org/officeDocument/2006/relationships/customXml" Target="../ink/ink92.xml"/><Relationship Id="rId63" Type="http://schemas.openxmlformats.org/officeDocument/2006/relationships/customXml" Target="../ink/ink100.xml"/><Relationship Id="rId68" Type="http://schemas.openxmlformats.org/officeDocument/2006/relationships/image" Target="../media/image106.png"/><Relationship Id="rId84" Type="http://schemas.openxmlformats.org/officeDocument/2006/relationships/image" Target="../media/image114.png"/><Relationship Id="rId16" Type="http://schemas.openxmlformats.org/officeDocument/2006/relationships/image" Target="../media/image80.png"/><Relationship Id="rId11" Type="http://schemas.openxmlformats.org/officeDocument/2006/relationships/customXml" Target="../ink/ink74.xml"/><Relationship Id="rId32" Type="http://schemas.openxmlformats.org/officeDocument/2006/relationships/image" Target="../media/image88.png"/><Relationship Id="rId37" Type="http://schemas.openxmlformats.org/officeDocument/2006/relationships/customXml" Target="../ink/ink87.xml"/><Relationship Id="rId53" Type="http://schemas.openxmlformats.org/officeDocument/2006/relationships/customXml" Target="../ink/ink95.xml"/><Relationship Id="rId58" Type="http://schemas.openxmlformats.org/officeDocument/2006/relationships/image" Target="../media/image101.png"/><Relationship Id="rId74" Type="http://schemas.openxmlformats.org/officeDocument/2006/relationships/image" Target="../media/image109.png"/><Relationship Id="rId79" Type="http://schemas.openxmlformats.org/officeDocument/2006/relationships/customXml" Target="../ink/ink108.xml"/><Relationship Id="rId5" Type="http://schemas.openxmlformats.org/officeDocument/2006/relationships/customXml" Target="../ink/ink71.xml"/><Relationship Id="rId19" Type="http://schemas.openxmlformats.org/officeDocument/2006/relationships/customXml" Target="../ink/ink78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82.xml"/><Relationship Id="rId30" Type="http://schemas.openxmlformats.org/officeDocument/2006/relationships/image" Target="../media/image87.png"/><Relationship Id="rId35" Type="http://schemas.openxmlformats.org/officeDocument/2006/relationships/customXml" Target="../ink/ink86.xml"/><Relationship Id="rId43" Type="http://schemas.openxmlformats.org/officeDocument/2006/relationships/customXml" Target="../ink/ink90.xml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customXml" Target="../ink/ink103.xml"/><Relationship Id="rId77" Type="http://schemas.openxmlformats.org/officeDocument/2006/relationships/customXml" Target="../ink/ink107.xml"/><Relationship Id="rId8" Type="http://schemas.openxmlformats.org/officeDocument/2006/relationships/image" Target="../media/image76.png"/><Relationship Id="rId51" Type="http://schemas.openxmlformats.org/officeDocument/2006/relationships/customXml" Target="../ink/ink94.xml"/><Relationship Id="rId72" Type="http://schemas.openxmlformats.org/officeDocument/2006/relationships/image" Target="../media/image108.png"/><Relationship Id="rId80" Type="http://schemas.openxmlformats.org/officeDocument/2006/relationships/image" Target="../media/image112.png"/><Relationship Id="rId85" Type="http://schemas.openxmlformats.org/officeDocument/2006/relationships/customXml" Target="../ink/ink111.xml"/><Relationship Id="rId3" Type="http://schemas.openxmlformats.org/officeDocument/2006/relationships/customXml" Target="../ink/ink70.xml"/><Relationship Id="rId12" Type="http://schemas.openxmlformats.org/officeDocument/2006/relationships/image" Target="../media/image78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33" Type="http://schemas.openxmlformats.org/officeDocument/2006/relationships/customXml" Target="../ink/ink85.xml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customXml" Target="../ink/ink98.xml"/><Relationship Id="rId67" Type="http://schemas.openxmlformats.org/officeDocument/2006/relationships/customXml" Target="../ink/ink102.xml"/><Relationship Id="rId20" Type="http://schemas.openxmlformats.org/officeDocument/2006/relationships/image" Target="../media/image82.png"/><Relationship Id="rId41" Type="http://schemas.openxmlformats.org/officeDocument/2006/relationships/customXml" Target="../ink/ink89.xml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7.png"/><Relationship Id="rId75" Type="http://schemas.openxmlformats.org/officeDocument/2006/relationships/customXml" Target="../ink/ink106.xml"/><Relationship Id="rId83" Type="http://schemas.openxmlformats.org/officeDocument/2006/relationships/customXml" Target="../ink/ink110.xml"/><Relationship Id="rId88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customXml" Target="../ink/ink93.xml"/><Relationship Id="rId57" Type="http://schemas.openxmlformats.org/officeDocument/2006/relationships/customXml" Target="../ink/ink97.xml"/><Relationship Id="rId10" Type="http://schemas.openxmlformats.org/officeDocument/2006/relationships/image" Target="../media/image77.png"/><Relationship Id="rId31" Type="http://schemas.openxmlformats.org/officeDocument/2006/relationships/customXml" Target="../ink/ink84.xml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customXml" Target="../ink/ink101.xml"/><Relationship Id="rId73" Type="http://schemas.openxmlformats.org/officeDocument/2006/relationships/customXml" Target="../ink/ink105.xml"/><Relationship Id="rId78" Type="http://schemas.openxmlformats.org/officeDocument/2006/relationships/image" Target="../media/image111.png"/><Relationship Id="rId81" Type="http://schemas.openxmlformats.org/officeDocument/2006/relationships/customXml" Target="../ink/ink109.xml"/><Relationship Id="rId86" Type="http://schemas.openxmlformats.org/officeDocument/2006/relationships/image" Target="../media/image115.png"/><Relationship Id="rId4" Type="http://schemas.openxmlformats.org/officeDocument/2006/relationships/image" Target="../media/image74.png"/><Relationship Id="rId9" Type="http://schemas.openxmlformats.org/officeDocument/2006/relationships/customXml" Target="../ink/ink73.xml"/><Relationship Id="rId13" Type="http://schemas.openxmlformats.org/officeDocument/2006/relationships/customXml" Target="../ink/ink75.xml"/><Relationship Id="rId18" Type="http://schemas.openxmlformats.org/officeDocument/2006/relationships/image" Target="../media/image81.png"/><Relationship Id="rId39" Type="http://schemas.openxmlformats.org/officeDocument/2006/relationships/customXml" Target="../ink/ink88.xml"/><Relationship Id="rId34" Type="http://schemas.openxmlformats.org/officeDocument/2006/relationships/image" Target="../media/image89.png"/><Relationship Id="rId50" Type="http://schemas.openxmlformats.org/officeDocument/2006/relationships/image" Target="../media/image97.png"/><Relationship Id="rId55" Type="http://schemas.openxmlformats.org/officeDocument/2006/relationships/customXml" Target="../ink/ink96.xml"/><Relationship Id="rId76" Type="http://schemas.openxmlformats.org/officeDocument/2006/relationships/image" Target="../media/image110.png"/><Relationship Id="rId7" Type="http://schemas.openxmlformats.org/officeDocument/2006/relationships/customXml" Target="../ink/ink72.xml"/><Relationship Id="rId71" Type="http://schemas.openxmlformats.org/officeDocument/2006/relationships/customXml" Target="../ink/ink104.xml"/><Relationship Id="rId2" Type="http://schemas.openxmlformats.org/officeDocument/2006/relationships/image" Target="../media/image4.jpeg"/><Relationship Id="rId29" Type="http://schemas.openxmlformats.org/officeDocument/2006/relationships/customXml" Target="../ink/ink83.xml"/><Relationship Id="rId24" Type="http://schemas.openxmlformats.org/officeDocument/2006/relationships/image" Target="../media/image84.png"/><Relationship Id="rId40" Type="http://schemas.openxmlformats.org/officeDocument/2006/relationships/image" Target="../media/image92.png"/><Relationship Id="rId45" Type="http://schemas.openxmlformats.org/officeDocument/2006/relationships/customXml" Target="../ink/ink91.xml"/><Relationship Id="rId66" Type="http://schemas.openxmlformats.org/officeDocument/2006/relationships/image" Target="../media/image105.png"/><Relationship Id="rId87" Type="http://schemas.openxmlformats.org/officeDocument/2006/relationships/customXml" Target="../ink/ink112.xml"/><Relationship Id="rId61" Type="http://schemas.openxmlformats.org/officeDocument/2006/relationships/customXml" Target="../ink/ink99.xml"/><Relationship Id="rId82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7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2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1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2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7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70DD65-9CC2-4CB7-814C-21B7A65C1ED5}"/>
              </a:ext>
            </a:extLst>
          </p:cNvPr>
          <p:cNvGrpSpPr/>
          <p:nvPr/>
        </p:nvGrpSpPr>
        <p:grpSpPr>
          <a:xfrm>
            <a:off x="4336965" y="3238110"/>
            <a:ext cx="1063800" cy="317160"/>
            <a:chOff x="4336965" y="3238110"/>
            <a:chExt cx="10638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FB4D977-4204-41AE-9E30-B8D5E2995D45}"/>
                    </a:ext>
                  </a:extLst>
                </p14:cNvPr>
                <p14:cNvContentPartPr/>
                <p14:nvPr/>
              </p14:nvContentPartPr>
              <p14:xfrm>
                <a:off x="4336965" y="3327750"/>
                <a:ext cx="64080" cy="669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FB4D977-4204-41AE-9E30-B8D5E2995D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8325" y="3318750"/>
                  <a:ext cx="81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3BA9800-F209-450B-976B-1B430DF1E7A8}"/>
                    </a:ext>
                  </a:extLst>
                </p14:cNvPr>
                <p14:cNvContentPartPr/>
                <p14:nvPr/>
              </p14:nvContentPartPr>
              <p14:xfrm>
                <a:off x="4504725" y="3266550"/>
                <a:ext cx="88920" cy="105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3BA9800-F209-450B-976B-1B430DF1E7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6085" y="3257550"/>
                  <a:ext cx="10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8C0194A-D33D-4442-B93F-AA755A055F63}"/>
                    </a:ext>
                  </a:extLst>
                </p14:cNvPr>
                <p14:cNvContentPartPr/>
                <p14:nvPr/>
              </p14:nvContentPartPr>
              <p14:xfrm>
                <a:off x="4628565" y="3318030"/>
                <a:ext cx="59400" cy="6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8C0194A-D33D-4442-B93F-AA755A055F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9925" y="3309030"/>
                  <a:ext cx="7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E5E7CD3-E91E-49D3-BDFF-5543064778F6}"/>
                    </a:ext>
                  </a:extLst>
                </p14:cNvPr>
                <p14:cNvContentPartPr/>
                <p14:nvPr/>
              </p14:nvContentPartPr>
              <p14:xfrm>
                <a:off x="4689405" y="3266910"/>
                <a:ext cx="44280" cy="164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E5E7CD3-E91E-49D3-BDFF-5543064778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80765" y="3257910"/>
                  <a:ext cx="61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AD7C37B-C8E2-4A54-A7D5-6C2F64C6339D}"/>
                    </a:ext>
                  </a:extLst>
                </p14:cNvPr>
                <p14:cNvContentPartPr/>
                <p14:nvPr/>
              </p14:nvContentPartPr>
              <p14:xfrm>
                <a:off x="4666725" y="3438270"/>
                <a:ext cx="138600" cy="117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AD7C37B-C8E2-4A54-A7D5-6C2F64C633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8085" y="3429270"/>
                  <a:ext cx="156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5F0353C-FE10-41C2-A350-DA2512745AF0}"/>
                    </a:ext>
                  </a:extLst>
                </p14:cNvPr>
                <p14:cNvContentPartPr/>
                <p14:nvPr/>
              </p14:nvContentPartPr>
              <p14:xfrm>
                <a:off x="4838085" y="3338910"/>
                <a:ext cx="26280" cy="3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5F0353C-FE10-41C2-A350-DA2512745A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9445" y="3330270"/>
                  <a:ext cx="43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CE10111-C9E5-4354-BB34-68F9C04CDBFB}"/>
                    </a:ext>
                  </a:extLst>
                </p14:cNvPr>
                <p14:cNvContentPartPr/>
                <p14:nvPr/>
              </p14:nvContentPartPr>
              <p14:xfrm>
                <a:off x="4839165" y="3342870"/>
                <a:ext cx="18360" cy="56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CE10111-C9E5-4354-BB34-68F9C04CDB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30165" y="3333870"/>
                  <a:ext cx="36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6C1E969-4276-441D-936F-906E2F75265F}"/>
                    </a:ext>
                  </a:extLst>
                </p14:cNvPr>
                <p14:cNvContentPartPr/>
                <p14:nvPr/>
              </p14:nvContentPartPr>
              <p14:xfrm>
                <a:off x="4847805" y="3400110"/>
                <a:ext cx="453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6C1E969-4276-441D-936F-906E2F7526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9165" y="339111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475DB3D-91F8-4A7B-A7C4-D64B157B925E}"/>
                    </a:ext>
                  </a:extLst>
                </p14:cNvPr>
                <p14:cNvContentPartPr/>
                <p14:nvPr/>
              </p14:nvContentPartPr>
              <p14:xfrm>
                <a:off x="4868685" y="3371670"/>
                <a:ext cx="27000" cy="141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475DB3D-91F8-4A7B-A7C4-D64B157B92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60045" y="3362670"/>
                  <a:ext cx="44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32CC9CD-F3C4-4254-A7A0-73BE999E5268}"/>
                    </a:ext>
                  </a:extLst>
                </p14:cNvPr>
                <p14:cNvContentPartPr/>
                <p14:nvPr/>
              </p14:nvContentPartPr>
              <p14:xfrm>
                <a:off x="4830165" y="3476430"/>
                <a:ext cx="79920" cy="69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32CC9CD-F3C4-4254-A7A0-73BE999E52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21165" y="3467430"/>
                  <a:ext cx="97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F101626-2B01-4BDB-B584-D0F537470264}"/>
                    </a:ext>
                  </a:extLst>
                </p14:cNvPr>
                <p14:cNvContentPartPr/>
                <p14:nvPr/>
              </p14:nvContentPartPr>
              <p14:xfrm>
                <a:off x="4790565" y="3295350"/>
                <a:ext cx="2592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F101626-2B01-4BDB-B584-D0F5374702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81925" y="3286350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28AE5F5-3F9A-4270-AEAA-80ECC8A59186}"/>
                    </a:ext>
                  </a:extLst>
                </p14:cNvPr>
                <p14:cNvContentPartPr/>
                <p14:nvPr/>
              </p14:nvContentPartPr>
              <p14:xfrm>
                <a:off x="4776525" y="3323070"/>
                <a:ext cx="68400" cy="100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28AE5F5-3F9A-4270-AEAA-80ECC8A591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67525" y="3314070"/>
                  <a:ext cx="86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D8FD4A4-1ACF-4718-8706-C0F69CB68586}"/>
                    </a:ext>
                  </a:extLst>
                </p14:cNvPr>
                <p14:cNvContentPartPr/>
                <p14:nvPr/>
              </p14:nvContentPartPr>
              <p14:xfrm>
                <a:off x="4819005" y="3361950"/>
                <a:ext cx="61920" cy="22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D8FD4A4-1ACF-4718-8706-C0F69CB685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10365" y="3352950"/>
                  <a:ext cx="79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D6FBC94-2923-4183-969D-D021E2837E19}"/>
                    </a:ext>
                  </a:extLst>
                </p14:cNvPr>
                <p14:cNvContentPartPr/>
                <p14:nvPr/>
              </p14:nvContentPartPr>
              <p14:xfrm>
                <a:off x="4895325" y="3305070"/>
                <a:ext cx="360" cy="142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D6FBC94-2923-4183-969D-D021E2837E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6685" y="3296070"/>
                  <a:ext cx="1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999E62-CDFC-4EC6-A827-4F565D4639F5}"/>
                    </a:ext>
                  </a:extLst>
                </p14:cNvPr>
                <p14:cNvContentPartPr/>
                <p14:nvPr/>
              </p14:nvContentPartPr>
              <p14:xfrm>
                <a:off x="5004045" y="3238110"/>
                <a:ext cx="56520" cy="17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999E62-CDFC-4EC6-A827-4F565D4639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95405" y="3229110"/>
                  <a:ext cx="74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5222FA9-561A-40C7-8C9F-05B218788A0E}"/>
                    </a:ext>
                  </a:extLst>
                </p14:cNvPr>
                <p14:cNvContentPartPr/>
                <p14:nvPr/>
              </p14:nvContentPartPr>
              <p14:xfrm>
                <a:off x="5057325" y="3275550"/>
                <a:ext cx="74880" cy="19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5222FA9-561A-40C7-8C9F-05B218788A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48685" y="3266910"/>
                  <a:ext cx="92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7134195-B740-4FCA-8DEA-711D3E9F21FD}"/>
                    </a:ext>
                  </a:extLst>
                </p14:cNvPr>
                <p14:cNvContentPartPr/>
                <p14:nvPr/>
              </p14:nvContentPartPr>
              <p14:xfrm>
                <a:off x="5057325" y="3289950"/>
                <a:ext cx="117720" cy="53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7134195-B740-4FCA-8DEA-711D3E9F21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48685" y="3280950"/>
                  <a:ext cx="135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6571C29-F9DA-48FC-A9DC-2B1276A20B15}"/>
                    </a:ext>
                  </a:extLst>
                </p14:cNvPr>
                <p14:cNvContentPartPr/>
                <p14:nvPr/>
              </p14:nvContentPartPr>
              <p14:xfrm>
                <a:off x="5163885" y="3247830"/>
                <a:ext cx="36720" cy="124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6571C29-F9DA-48FC-A9DC-2B1276A20B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54885" y="3238830"/>
                  <a:ext cx="54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71ABA1D-7123-4BDE-ABB3-96823D60B306}"/>
                    </a:ext>
                  </a:extLst>
                </p14:cNvPr>
                <p14:cNvContentPartPr/>
                <p14:nvPr/>
              </p14:nvContentPartPr>
              <p14:xfrm>
                <a:off x="5143005" y="3350790"/>
                <a:ext cx="79200" cy="78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71ABA1D-7123-4BDE-ABB3-96823D60B3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4365" y="3342150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397A8D2-7391-457C-81F8-6429C7B5C6C6}"/>
                    </a:ext>
                  </a:extLst>
                </p14:cNvPr>
                <p14:cNvContentPartPr/>
                <p14:nvPr/>
              </p14:nvContentPartPr>
              <p14:xfrm>
                <a:off x="5238765" y="3276270"/>
                <a:ext cx="75960" cy="68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397A8D2-7391-457C-81F8-6429C7B5C6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30125" y="3267270"/>
                  <a:ext cx="93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807E996-264F-4045-A156-ED424429C99F}"/>
                    </a:ext>
                  </a:extLst>
                </p14:cNvPr>
                <p14:cNvContentPartPr/>
                <p14:nvPr/>
              </p14:nvContentPartPr>
              <p14:xfrm>
                <a:off x="5276205" y="3377070"/>
                <a:ext cx="119520" cy="3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807E996-264F-4045-A156-ED424429C9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67565" y="3368430"/>
                  <a:ext cx="137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E98AA8A-CD8A-42BA-BE2A-A6EBB21FD5CB}"/>
                    </a:ext>
                  </a:extLst>
                </p14:cNvPr>
                <p14:cNvContentPartPr/>
                <p14:nvPr/>
              </p14:nvContentPartPr>
              <p14:xfrm>
                <a:off x="5347125" y="3371670"/>
                <a:ext cx="53640" cy="7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E98AA8A-CD8A-42BA-BE2A-A6EBB21FD5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38125" y="3362670"/>
                  <a:ext cx="7128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96A766B-3009-4D47-B128-62E513F5F62D}"/>
                  </a:ext>
                </a:extLst>
              </p14:cNvPr>
              <p14:cNvContentPartPr/>
              <p14:nvPr/>
            </p14:nvContentPartPr>
            <p14:xfrm>
              <a:off x="1599525" y="3381030"/>
              <a:ext cx="97200" cy="275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96A766B-3009-4D47-B128-62E513F5F62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90885" y="3372030"/>
                <a:ext cx="11484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257F75-29A2-40DD-8A4B-7C9500F7D6CB}"/>
              </a:ext>
            </a:extLst>
          </p:cNvPr>
          <p:cNvGrpSpPr/>
          <p:nvPr/>
        </p:nvGrpSpPr>
        <p:grpSpPr>
          <a:xfrm>
            <a:off x="532845" y="3618990"/>
            <a:ext cx="1118160" cy="316080"/>
            <a:chOff x="532845" y="3618990"/>
            <a:chExt cx="11181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0615231-7830-4ADD-A087-8897F0231744}"/>
                    </a:ext>
                  </a:extLst>
                </p14:cNvPr>
                <p14:cNvContentPartPr/>
                <p14:nvPr/>
              </p14:nvContentPartPr>
              <p14:xfrm>
                <a:off x="532845" y="3618990"/>
                <a:ext cx="886680" cy="10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0615231-7830-4ADD-A087-8897F02317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4205" y="3610350"/>
                  <a:ext cx="904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95B6B76-C440-4C04-9E88-A295891592FF}"/>
                    </a:ext>
                  </a:extLst>
                </p14:cNvPr>
                <p14:cNvContentPartPr/>
                <p14:nvPr/>
              </p14:nvContentPartPr>
              <p14:xfrm>
                <a:off x="1180485" y="3666870"/>
                <a:ext cx="63360" cy="117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95B6B76-C440-4C04-9E88-A295891592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71845" y="3657870"/>
                  <a:ext cx="81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CE3BC18-B5CB-4E91-9923-D6BF03E10729}"/>
                    </a:ext>
                  </a:extLst>
                </p14:cNvPr>
                <p14:cNvContentPartPr/>
                <p14:nvPr/>
              </p14:nvContentPartPr>
              <p14:xfrm>
                <a:off x="1294965" y="3742830"/>
                <a:ext cx="84600" cy="10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CE3BC18-B5CB-4E91-9923-D6BF03E107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86325" y="3734190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8657079-2EB3-4D01-B994-52AA792CAD35}"/>
                    </a:ext>
                  </a:extLst>
                </p14:cNvPr>
                <p14:cNvContentPartPr/>
                <p14:nvPr/>
              </p14:nvContentPartPr>
              <p14:xfrm>
                <a:off x="1323405" y="3771630"/>
                <a:ext cx="360" cy="18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8657079-2EB3-4D01-B994-52AA792CAD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14765" y="376263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0058DE2-D968-4470-86A0-835736AF4160}"/>
                    </a:ext>
                  </a:extLst>
                </p14:cNvPr>
                <p14:cNvContentPartPr/>
                <p14:nvPr/>
              </p14:nvContentPartPr>
              <p14:xfrm>
                <a:off x="1342485" y="3752550"/>
                <a:ext cx="25920" cy="65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0058DE2-D968-4470-86A0-835736AF41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33845" y="3743550"/>
                  <a:ext cx="4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5897B9E-23D4-49D9-9D4F-F60407718986}"/>
                    </a:ext>
                  </a:extLst>
                </p14:cNvPr>
                <p14:cNvContentPartPr/>
                <p14:nvPr/>
              </p14:nvContentPartPr>
              <p14:xfrm>
                <a:off x="1314045" y="3819150"/>
                <a:ext cx="651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5897B9E-23D4-49D9-9D4F-F604077189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05405" y="3810150"/>
                  <a:ext cx="8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6B81691-F97A-4AF4-B264-1C5BD200508A}"/>
                    </a:ext>
                  </a:extLst>
                </p14:cNvPr>
                <p14:cNvContentPartPr/>
                <p14:nvPr/>
              </p14:nvContentPartPr>
              <p14:xfrm>
                <a:off x="1340325" y="3819150"/>
                <a:ext cx="50400" cy="73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6B81691-F97A-4AF4-B264-1C5BD200508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31325" y="3810150"/>
                  <a:ext cx="68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BFDE93E-9158-470E-99FB-7F1D5E8B7790}"/>
                    </a:ext>
                  </a:extLst>
                </p14:cNvPr>
                <p14:cNvContentPartPr/>
                <p14:nvPr/>
              </p14:nvContentPartPr>
              <p14:xfrm>
                <a:off x="1304325" y="3899070"/>
                <a:ext cx="127080" cy="6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BFDE93E-9158-470E-99FB-7F1D5E8B77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95685" y="3890070"/>
                  <a:ext cx="144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4682657-E049-445F-9F74-5768382FCF22}"/>
                    </a:ext>
                  </a:extLst>
                </p14:cNvPr>
                <p14:cNvContentPartPr/>
                <p14:nvPr/>
              </p14:nvContentPartPr>
              <p14:xfrm>
                <a:off x="1494765" y="3746790"/>
                <a:ext cx="20520" cy="61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4682657-E049-445F-9F74-5768382FCF2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86125" y="3737790"/>
                  <a:ext cx="38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CCA215F-996F-45D8-8DE6-C48966C54E08}"/>
                    </a:ext>
                  </a:extLst>
                </p14:cNvPr>
                <p14:cNvContentPartPr/>
                <p14:nvPr/>
              </p14:nvContentPartPr>
              <p14:xfrm>
                <a:off x="1456965" y="3809790"/>
                <a:ext cx="3528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CCA215F-996F-45D8-8DE6-C48966C54E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48325" y="3800790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EF3AD92-C6F4-42D5-90D4-F133C1DD38D4}"/>
                    </a:ext>
                  </a:extLst>
                </p14:cNvPr>
                <p14:cNvContentPartPr/>
                <p14:nvPr/>
              </p14:nvContentPartPr>
              <p14:xfrm>
                <a:off x="1473885" y="3838230"/>
                <a:ext cx="40680" cy="47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EF3AD92-C6F4-42D5-90D4-F133C1DD38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464885" y="3829230"/>
                  <a:ext cx="58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FFF36C6-8427-4B35-A33F-19CF250DA07D}"/>
                    </a:ext>
                  </a:extLst>
                </p14:cNvPr>
                <p14:cNvContentPartPr/>
                <p14:nvPr/>
              </p14:nvContentPartPr>
              <p14:xfrm>
                <a:off x="1580805" y="3819150"/>
                <a:ext cx="360" cy="17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FFF36C6-8427-4B35-A33F-19CF250DA0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2165" y="3810150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94A9DA-A470-4DB1-93E1-5F762A2A2C6E}"/>
                    </a:ext>
                  </a:extLst>
                </p14:cNvPr>
                <p14:cNvContentPartPr/>
                <p14:nvPr/>
              </p14:nvContentPartPr>
              <p14:xfrm>
                <a:off x="1580805" y="3823470"/>
                <a:ext cx="70200" cy="24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94A9DA-A470-4DB1-93E1-5F762A2A2C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2165" y="3814470"/>
                  <a:ext cx="87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B094206-079A-4659-9CD9-EA1961F3926E}"/>
                    </a:ext>
                  </a:extLst>
                </p14:cNvPr>
                <p14:cNvContentPartPr/>
                <p14:nvPr/>
              </p14:nvContentPartPr>
              <p14:xfrm>
                <a:off x="1523565" y="3876390"/>
                <a:ext cx="87120" cy="38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B094206-079A-4659-9CD9-EA1961F392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4925" y="3867390"/>
                  <a:ext cx="104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F8D72EA-A39D-4B0F-844D-D1836099D373}"/>
                    </a:ext>
                  </a:extLst>
                </p14:cNvPr>
                <p14:cNvContentPartPr/>
                <p14:nvPr/>
              </p14:nvContentPartPr>
              <p14:xfrm>
                <a:off x="1552005" y="3895470"/>
                <a:ext cx="41400" cy="39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F8D72EA-A39D-4B0F-844D-D1836099D37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3365" y="3886470"/>
                  <a:ext cx="590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6A3E795-5EFD-4670-9E6E-ECC688FA2B09}"/>
              </a:ext>
            </a:extLst>
          </p:cNvPr>
          <p:cNvGrpSpPr/>
          <p:nvPr/>
        </p:nvGrpSpPr>
        <p:grpSpPr>
          <a:xfrm>
            <a:off x="1515285" y="3171510"/>
            <a:ext cx="944280" cy="392400"/>
            <a:chOff x="1515285" y="3171510"/>
            <a:chExt cx="9442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413E584-EBE6-47FC-A94F-3B7FE08BF191}"/>
                    </a:ext>
                  </a:extLst>
                </p14:cNvPr>
                <p14:cNvContentPartPr/>
                <p14:nvPr/>
              </p14:nvContentPartPr>
              <p14:xfrm>
                <a:off x="1515285" y="3304710"/>
                <a:ext cx="378720" cy="21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413E584-EBE6-47FC-A94F-3B7FE08BF1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06285" y="3295710"/>
                  <a:ext cx="39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D1A5572-4746-491A-B236-20D44ADCCE58}"/>
                    </a:ext>
                  </a:extLst>
                </p14:cNvPr>
                <p14:cNvContentPartPr/>
                <p14:nvPr/>
              </p14:nvContentPartPr>
              <p14:xfrm>
                <a:off x="1790325" y="3256470"/>
                <a:ext cx="114120" cy="1116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D1A5572-4746-491A-B236-20D44ADCCE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81685" y="3247830"/>
                  <a:ext cx="131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A7CD321-69C9-49EC-8922-4CA69B304106}"/>
                    </a:ext>
                  </a:extLst>
                </p14:cNvPr>
                <p14:cNvContentPartPr/>
                <p14:nvPr/>
              </p14:nvContentPartPr>
              <p14:xfrm>
                <a:off x="1971045" y="3220470"/>
                <a:ext cx="103320" cy="67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A7CD321-69C9-49EC-8922-4CA69B30410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2405" y="3211830"/>
                  <a:ext cx="120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E1C9DF2-017E-4532-81FE-CA5E7A6E6F80}"/>
                    </a:ext>
                  </a:extLst>
                </p14:cNvPr>
                <p14:cNvContentPartPr/>
                <p14:nvPr/>
              </p14:nvContentPartPr>
              <p14:xfrm>
                <a:off x="2028285" y="3245310"/>
                <a:ext cx="92160" cy="504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E1C9DF2-017E-4532-81FE-CA5E7A6E6F8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19645" y="3236310"/>
                  <a:ext cx="109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B492E31-FA23-435E-913C-B9DE94C9DB2D}"/>
                    </a:ext>
                  </a:extLst>
                </p14:cNvPr>
                <p14:cNvContentPartPr/>
                <p14:nvPr/>
              </p14:nvContentPartPr>
              <p14:xfrm>
                <a:off x="2104605" y="3171510"/>
                <a:ext cx="28800" cy="1231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B492E31-FA23-435E-913C-B9DE94C9DB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95965" y="3162510"/>
                  <a:ext cx="46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BE48DE3-4AE6-4D03-97A4-F165D35D8746}"/>
                    </a:ext>
                  </a:extLst>
                </p14:cNvPr>
                <p14:cNvContentPartPr/>
                <p14:nvPr/>
              </p14:nvContentPartPr>
              <p14:xfrm>
                <a:off x="2076165" y="3332430"/>
                <a:ext cx="60480" cy="98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BE48DE3-4AE6-4D03-97A4-F165D35D87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67525" y="3323430"/>
                  <a:ext cx="78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C4C7386-1FB0-46AE-BD46-B03DFB82A109}"/>
                    </a:ext>
                  </a:extLst>
                </p14:cNvPr>
                <p14:cNvContentPartPr/>
                <p14:nvPr/>
              </p14:nvContentPartPr>
              <p14:xfrm>
                <a:off x="2016045" y="3285990"/>
                <a:ext cx="12600" cy="32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C4C7386-1FB0-46AE-BD46-B03DFB82A10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07405" y="3276990"/>
                  <a:ext cx="30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885178B-4528-4CF1-8353-1757810F3E71}"/>
                    </a:ext>
                  </a:extLst>
                </p14:cNvPr>
                <p14:cNvContentPartPr/>
                <p14:nvPr/>
              </p14:nvContentPartPr>
              <p14:xfrm>
                <a:off x="2247525" y="3219030"/>
                <a:ext cx="17280" cy="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885178B-4528-4CF1-8353-1757810F3E7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38885" y="3210030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02B9210-3FC9-42A9-A335-D9F4AA41FB50}"/>
                    </a:ext>
                  </a:extLst>
                </p14:cNvPr>
                <p14:cNvContentPartPr/>
                <p14:nvPr/>
              </p14:nvContentPartPr>
              <p14:xfrm>
                <a:off x="2228085" y="3246030"/>
                <a:ext cx="82440" cy="73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02B9210-3FC9-42A9-A335-D9F4AA41FB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19445" y="3237030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AE00C91-14A5-48AB-B1EF-3D74A84A12D3}"/>
                    </a:ext>
                  </a:extLst>
                </p14:cNvPr>
                <p14:cNvContentPartPr/>
                <p14:nvPr/>
              </p14:nvContentPartPr>
              <p14:xfrm>
                <a:off x="2247525" y="3295350"/>
                <a:ext cx="90000" cy="42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AE00C91-14A5-48AB-B1EF-3D74A84A12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38885" y="3286350"/>
                  <a:ext cx="10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3ADAE89-EC2F-49C8-B681-216A7AE18A62}"/>
                    </a:ext>
                  </a:extLst>
                </p14:cNvPr>
                <p14:cNvContentPartPr/>
                <p14:nvPr/>
              </p14:nvContentPartPr>
              <p14:xfrm>
                <a:off x="2380725" y="3247830"/>
                <a:ext cx="10440" cy="128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3ADAE89-EC2F-49C8-B681-216A7AE18A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72085" y="3238830"/>
                  <a:ext cx="28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E24690F-95AE-4894-9E30-7F7A90F514EC}"/>
                    </a:ext>
                  </a:extLst>
                </p14:cNvPr>
                <p14:cNvContentPartPr/>
                <p14:nvPr/>
              </p14:nvContentPartPr>
              <p14:xfrm>
                <a:off x="2352285" y="3375630"/>
                <a:ext cx="107280" cy="171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E24690F-95AE-4894-9E30-7F7A90F514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43645" y="3366990"/>
                  <a:ext cx="124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9A9B8C1-BA09-4EF6-A7F5-87327685CC7B}"/>
                    </a:ext>
                  </a:extLst>
                </p14:cNvPr>
                <p14:cNvContentPartPr/>
                <p14:nvPr/>
              </p14:nvContentPartPr>
              <p14:xfrm>
                <a:off x="2326005" y="3438270"/>
                <a:ext cx="99720" cy="1256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9A9B8C1-BA09-4EF6-A7F5-87327685CC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17365" y="3429270"/>
                  <a:ext cx="1173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1E69C3D-29BD-4C9B-BB5F-AECC3D4CE79A}"/>
              </a:ext>
            </a:extLst>
          </p:cNvPr>
          <p:cNvGrpSpPr/>
          <p:nvPr/>
        </p:nvGrpSpPr>
        <p:grpSpPr>
          <a:xfrm>
            <a:off x="1323405" y="2619270"/>
            <a:ext cx="525960" cy="533520"/>
            <a:chOff x="1323405" y="2619270"/>
            <a:chExt cx="52596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53C20BD-3FD6-4A5C-B42F-BB1E4C70EED1}"/>
                    </a:ext>
                  </a:extLst>
                </p14:cNvPr>
                <p14:cNvContentPartPr/>
                <p14:nvPr/>
              </p14:nvContentPartPr>
              <p14:xfrm>
                <a:off x="1323405" y="2741310"/>
                <a:ext cx="288360" cy="411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53C20BD-3FD6-4A5C-B42F-BB1E4C70EED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14765" y="2732670"/>
                  <a:ext cx="3060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2F9EEBE-5CFA-4BEF-95E2-0D53F70857FE}"/>
                    </a:ext>
                  </a:extLst>
                </p14:cNvPr>
                <p14:cNvContentPartPr/>
                <p14:nvPr/>
              </p14:nvContentPartPr>
              <p14:xfrm>
                <a:off x="1627245" y="2622510"/>
                <a:ext cx="114840" cy="123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2F9EEBE-5CFA-4BEF-95E2-0D53F70857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8245" y="2613510"/>
                  <a:ext cx="13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4BCA5D2-6AE5-416D-AD96-BB5CCE8C94CA}"/>
                    </a:ext>
                  </a:extLst>
                </p14:cNvPr>
                <p14:cNvContentPartPr/>
                <p14:nvPr/>
              </p14:nvContentPartPr>
              <p14:xfrm>
                <a:off x="1666485" y="2676150"/>
                <a:ext cx="35640" cy="10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4BCA5D2-6AE5-416D-AD96-BB5CCE8C94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57845" y="2667150"/>
                  <a:ext cx="5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5AD12E4-EDDF-41B2-85C9-FD7981122A4A}"/>
                    </a:ext>
                  </a:extLst>
                </p14:cNvPr>
                <p14:cNvContentPartPr/>
                <p14:nvPr/>
              </p14:nvContentPartPr>
              <p14:xfrm>
                <a:off x="1761525" y="2619270"/>
                <a:ext cx="360" cy="748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5AD12E4-EDDF-41B2-85C9-FD7981122A4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2885" y="2610270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27E9146-E042-4ED2-BE34-04AE1092BB53}"/>
                    </a:ext>
                  </a:extLst>
                </p14:cNvPr>
                <p14:cNvContentPartPr/>
                <p14:nvPr/>
              </p14:nvContentPartPr>
              <p14:xfrm>
                <a:off x="1761525" y="2659950"/>
                <a:ext cx="67320" cy="35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27E9146-E042-4ED2-BE34-04AE1092BB5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52885" y="2651310"/>
                  <a:ext cx="8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BF0D04E4-128F-4BD2-A4B5-22201AB78A76}"/>
                    </a:ext>
                  </a:extLst>
                </p14:cNvPr>
                <p14:cNvContentPartPr/>
                <p14:nvPr/>
              </p14:nvContentPartPr>
              <p14:xfrm>
                <a:off x="1685565" y="2719710"/>
                <a:ext cx="68400" cy="439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BF0D04E4-128F-4BD2-A4B5-22201AB78A7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76925" y="2710710"/>
                  <a:ext cx="86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1867B20-D35A-47AD-A990-4DFCEB032018}"/>
                    </a:ext>
                  </a:extLst>
                </p14:cNvPr>
                <p14:cNvContentPartPr/>
                <p14:nvPr/>
              </p14:nvContentPartPr>
              <p14:xfrm>
                <a:off x="1752165" y="2710350"/>
                <a:ext cx="97200" cy="871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1867B20-D35A-47AD-A990-4DFCEB03201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43525" y="2701350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E81660C-B492-4C17-988B-5ED114BDD437}"/>
                    </a:ext>
                  </a:extLst>
                </p14:cNvPr>
                <p14:cNvContentPartPr/>
                <p14:nvPr/>
              </p14:nvContentPartPr>
              <p14:xfrm>
                <a:off x="1771245" y="2742750"/>
                <a:ext cx="360" cy="356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E81660C-B492-4C17-988B-5ED114BDD43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62605" y="2733750"/>
                  <a:ext cx="180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95E95FD-BCD4-4682-B74A-C12A3FD7BC6A}"/>
              </a:ext>
            </a:extLst>
          </p:cNvPr>
          <p:cNvGrpSpPr/>
          <p:nvPr/>
        </p:nvGrpSpPr>
        <p:grpSpPr>
          <a:xfrm>
            <a:off x="3852083" y="1135179"/>
            <a:ext cx="973080" cy="652680"/>
            <a:chOff x="3852083" y="1135179"/>
            <a:chExt cx="973080" cy="65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DD0C3F8-2D9D-47C4-8A78-AB3902A93890}"/>
                    </a:ext>
                  </a:extLst>
                </p14:cNvPr>
                <p14:cNvContentPartPr/>
                <p14:nvPr/>
              </p14:nvContentPartPr>
              <p14:xfrm>
                <a:off x="3852083" y="1404459"/>
                <a:ext cx="973080" cy="3834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DD0C3F8-2D9D-47C4-8A78-AB3902A938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43083" y="1395819"/>
                  <a:ext cx="990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0EE5B88-8C3F-4175-9E3B-02C692A70F23}"/>
                    </a:ext>
                  </a:extLst>
                </p14:cNvPr>
                <p14:cNvContentPartPr/>
                <p14:nvPr/>
              </p14:nvContentPartPr>
              <p14:xfrm>
                <a:off x="4328723" y="1135179"/>
                <a:ext cx="242280" cy="2224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0EE5B88-8C3F-4175-9E3B-02C692A70F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19723" y="1126539"/>
                  <a:ext cx="25992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A15FEA25-8169-4FC3-9785-5DD77C4DC031}"/>
                  </a:ext>
                </a:extLst>
              </p14:cNvPr>
              <p14:cNvContentPartPr/>
              <p14:nvPr/>
            </p14:nvContentPartPr>
            <p14:xfrm>
              <a:off x="5039880" y="1708303"/>
              <a:ext cx="3504240" cy="6840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A15FEA25-8169-4FC3-9785-5DD77C4DC03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30880" y="1699663"/>
                <a:ext cx="35218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335A2DAE-1A2B-413E-BCC3-F7986C4D00BB}"/>
                  </a:ext>
                </a:extLst>
              </p14:cNvPr>
              <p14:cNvContentPartPr/>
              <p14:nvPr/>
            </p14:nvContentPartPr>
            <p14:xfrm>
              <a:off x="4201440" y="2024383"/>
              <a:ext cx="619920" cy="1188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335A2DAE-1A2B-413E-BCC3-F7986C4D00B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192440" y="2015383"/>
                <a:ext cx="6375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B38C324D-1185-4E32-AD07-8BD941417045}"/>
                  </a:ext>
                </a:extLst>
              </p14:cNvPr>
              <p14:cNvContentPartPr/>
              <p14:nvPr/>
            </p14:nvContentPartPr>
            <p14:xfrm>
              <a:off x="772440" y="2261983"/>
              <a:ext cx="750240" cy="241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B38C324D-1185-4E32-AD07-8BD94141704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63800" y="2252983"/>
                <a:ext cx="767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72EFB5A5-FB6C-4CCD-8A36-A2A06D14F236}"/>
                  </a:ext>
                </a:extLst>
              </p14:cNvPr>
              <p14:cNvContentPartPr/>
              <p14:nvPr/>
            </p14:nvContentPartPr>
            <p14:xfrm>
              <a:off x="2666760" y="2274943"/>
              <a:ext cx="401760" cy="36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72EFB5A5-FB6C-4CCD-8A36-A2A06D14F23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657760" y="2265943"/>
                <a:ext cx="419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4B261A22-A651-4C17-96BD-A6112151AE53}"/>
                  </a:ext>
                </a:extLst>
              </p14:cNvPr>
              <p14:cNvContentPartPr/>
              <p14:nvPr/>
            </p14:nvContentPartPr>
            <p14:xfrm>
              <a:off x="3276240" y="2274943"/>
              <a:ext cx="489240" cy="36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4B261A22-A651-4C17-96BD-A6112151AE5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67240" y="2265943"/>
                <a:ext cx="506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9A99FA53-D098-4BE8-BA08-79634EE43918}"/>
                  </a:ext>
                </a:extLst>
              </p14:cNvPr>
              <p14:cNvContentPartPr/>
              <p14:nvPr/>
            </p14:nvContentPartPr>
            <p14:xfrm>
              <a:off x="6454680" y="2262703"/>
              <a:ext cx="837360" cy="2340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9A99FA53-D098-4BE8-BA08-79634EE4391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46040" y="2253703"/>
                <a:ext cx="85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DA0D8929-B3C5-4761-B280-FC43168C4AE7}"/>
                  </a:ext>
                </a:extLst>
              </p14:cNvPr>
              <p14:cNvContentPartPr/>
              <p14:nvPr/>
            </p14:nvContentPartPr>
            <p14:xfrm>
              <a:off x="3878520" y="1991623"/>
              <a:ext cx="106560" cy="28584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DA0D8929-B3C5-4761-B280-FC43168C4AE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69520" y="1982983"/>
                <a:ext cx="1242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DD680996-6C06-480F-B723-C87688AB2154}"/>
                  </a:ext>
                </a:extLst>
              </p14:cNvPr>
              <p14:cNvContentPartPr/>
              <p14:nvPr/>
            </p14:nvContentPartPr>
            <p14:xfrm>
              <a:off x="6095760" y="1206103"/>
              <a:ext cx="232920" cy="27432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DD680996-6C06-480F-B723-C87688AB215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86760" y="1197103"/>
                <a:ext cx="250560" cy="291960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DD0A483D-2332-49C4-9AAB-884768402522}"/>
              </a:ext>
            </a:extLst>
          </p:cNvPr>
          <p:cNvSpPr txBox="1"/>
          <p:nvPr/>
        </p:nvSpPr>
        <p:spPr>
          <a:xfrm>
            <a:off x="5930040" y="805817"/>
            <a:ext cx="86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 err="1"/>
              <a:t>면체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23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0894F7D-64E7-4270-AC92-340456E64B8B}"/>
                  </a:ext>
                </a:extLst>
              </p14:cNvPr>
              <p14:cNvContentPartPr/>
              <p14:nvPr/>
            </p14:nvContentPartPr>
            <p14:xfrm>
              <a:off x="206160" y="1578343"/>
              <a:ext cx="87840" cy="262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0894F7D-64E7-4270-AC92-340456E64B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160" y="1569343"/>
                <a:ext cx="105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D046FAE-1EFA-45AC-BD09-A31F9E74766B}"/>
                  </a:ext>
                </a:extLst>
              </p14:cNvPr>
              <p14:cNvContentPartPr/>
              <p14:nvPr/>
            </p14:nvContentPartPr>
            <p14:xfrm>
              <a:off x="53880" y="2024383"/>
              <a:ext cx="228960" cy="1335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D046FAE-1EFA-45AC-BD09-A31F9E7476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40" y="2015383"/>
                <a:ext cx="24660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D91FAC7-D3BC-4AA6-905B-BE5D4C3F17C8}"/>
                  </a:ext>
                </a:extLst>
              </p14:cNvPr>
              <p14:cNvContentPartPr/>
              <p14:nvPr/>
            </p14:nvContentPartPr>
            <p14:xfrm>
              <a:off x="171960" y="3591823"/>
              <a:ext cx="110880" cy="6883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D91FAC7-D3BC-4AA6-905B-BE5D4C3F17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320" y="3582823"/>
                <a:ext cx="12852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26BEB92-C3F2-4835-B203-3B2E3AB1E807}"/>
                  </a:ext>
                </a:extLst>
              </p14:cNvPr>
              <p14:cNvContentPartPr/>
              <p14:nvPr/>
            </p14:nvContentPartPr>
            <p14:xfrm>
              <a:off x="250080" y="4501183"/>
              <a:ext cx="19440" cy="32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26BEB92-C3F2-4835-B203-3B2E3AB1E8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080" y="4492543"/>
                <a:ext cx="37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15D45F2-35A8-4C0D-B91B-E85F7FA3A22F}"/>
                  </a:ext>
                </a:extLst>
              </p14:cNvPr>
              <p14:cNvContentPartPr/>
              <p14:nvPr/>
            </p14:nvContentPartPr>
            <p14:xfrm>
              <a:off x="117240" y="4691623"/>
              <a:ext cx="205560" cy="1330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15D45F2-35A8-4C0D-B91B-E85F7FA3A2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240" y="4682623"/>
                <a:ext cx="223200" cy="13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DC9E9FD-B737-4561-81AF-1084373A1E33}"/>
                  </a:ext>
                </a:extLst>
              </p14:cNvPr>
              <p14:cNvContentPartPr/>
              <p14:nvPr/>
            </p14:nvContentPartPr>
            <p14:xfrm>
              <a:off x="236760" y="6269863"/>
              <a:ext cx="68400" cy="3034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DC9E9FD-B737-4561-81AF-1084373A1E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8120" y="6260863"/>
                <a:ext cx="860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E1DBFBC-0526-4BC5-B7C0-F88CFF45773D}"/>
                  </a:ext>
                </a:extLst>
              </p14:cNvPr>
              <p14:cNvContentPartPr/>
              <p14:nvPr/>
            </p14:nvContentPartPr>
            <p14:xfrm>
              <a:off x="163117" y="923585"/>
              <a:ext cx="325800" cy="764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E1DBFBC-0526-4BC5-B7C0-F88CFF4577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117" y="914585"/>
                <a:ext cx="34344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219B90A-650D-4EAB-A68C-B92E1E4C524B}"/>
                  </a:ext>
                </a:extLst>
              </p14:cNvPr>
              <p14:cNvContentPartPr/>
              <p14:nvPr/>
            </p14:nvContentPartPr>
            <p14:xfrm>
              <a:off x="504037" y="808745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219B90A-650D-4EAB-A68C-B92E1E4C52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5037" y="7997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DD98C4-8933-42BF-A44A-4EDC0A23D61F}"/>
              </a:ext>
            </a:extLst>
          </p:cNvPr>
          <p:cNvGrpSpPr/>
          <p:nvPr/>
        </p:nvGrpSpPr>
        <p:grpSpPr>
          <a:xfrm>
            <a:off x="309805" y="636498"/>
            <a:ext cx="1012320" cy="382320"/>
            <a:chOff x="309805" y="636498"/>
            <a:chExt cx="10123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05CE85E-57FE-4EDF-8CBF-0B61284D29AF}"/>
                    </a:ext>
                  </a:extLst>
                </p14:cNvPr>
                <p14:cNvContentPartPr/>
                <p14:nvPr/>
              </p14:nvContentPartPr>
              <p14:xfrm>
                <a:off x="435085" y="659178"/>
                <a:ext cx="74160" cy="156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05CE85E-57FE-4EDF-8CBF-0B61284D29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6085" y="650178"/>
                  <a:ext cx="91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41517BB-A7EC-4762-A338-224D0FEC3D0C}"/>
                    </a:ext>
                  </a:extLst>
                </p14:cNvPr>
                <p14:cNvContentPartPr/>
                <p14:nvPr/>
              </p14:nvContentPartPr>
              <p14:xfrm>
                <a:off x="427885" y="775098"/>
                <a:ext cx="24480" cy="79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41517BB-A7EC-4762-A338-224D0FEC3D0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245" y="766098"/>
                  <a:ext cx="42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E1BD1EB-75B6-46C2-8811-CA6052DD1D45}"/>
                    </a:ext>
                  </a:extLst>
                </p14:cNvPr>
                <p14:cNvContentPartPr/>
                <p14:nvPr/>
              </p14:nvContentPartPr>
              <p14:xfrm>
                <a:off x="457405" y="636498"/>
                <a:ext cx="29160" cy="236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E1BD1EB-75B6-46C2-8811-CA6052DD1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8765" y="627498"/>
                  <a:ext cx="46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13E4DCC-9566-47DD-9AA2-2AAFDA2DBAF0}"/>
                    </a:ext>
                  </a:extLst>
                </p14:cNvPr>
                <p14:cNvContentPartPr/>
                <p14:nvPr/>
              </p14:nvContentPartPr>
              <p14:xfrm>
                <a:off x="508885" y="721098"/>
                <a:ext cx="95760" cy="30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13E4DCC-9566-47DD-9AA2-2AAFDA2DBA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885" y="712458"/>
                  <a:ext cx="11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62CBAB3-21EE-4DF8-AEF0-9391172FFF83}"/>
                    </a:ext>
                  </a:extLst>
                </p14:cNvPr>
                <p14:cNvContentPartPr/>
                <p14:nvPr/>
              </p14:nvContentPartPr>
              <p14:xfrm>
                <a:off x="535885" y="694098"/>
                <a:ext cx="77400" cy="165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62CBAB3-21EE-4DF8-AEF0-9391172FFF8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7245" y="685458"/>
                  <a:ext cx="95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8E6DFCB-37C2-4E49-A641-CC731E6363EE}"/>
                    </a:ext>
                  </a:extLst>
                </p14:cNvPr>
                <p14:cNvContentPartPr/>
                <p14:nvPr/>
              </p14:nvContentPartPr>
              <p14:xfrm>
                <a:off x="449125" y="891018"/>
                <a:ext cx="72720" cy="82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8E6DFCB-37C2-4E49-A641-CC731E6363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0485" y="882018"/>
                  <a:ext cx="90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9C61F9-937F-4CD6-AF0E-7DEE447DCBAE}"/>
                    </a:ext>
                  </a:extLst>
                </p14:cNvPr>
                <p14:cNvContentPartPr/>
                <p14:nvPr/>
              </p14:nvContentPartPr>
              <p14:xfrm>
                <a:off x="309805" y="636498"/>
                <a:ext cx="106200" cy="158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9C61F9-937F-4CD6-AF0E-7DEE447DCB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165" y="627498"/>
                  <a:ext cx="123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5A7EE0E-5A2C-48DE-9D3C-9AB744779241}"/>
                    </a:ext>
                  </a:extLst>
                </p14:cNvPr>
                <p14:cNvContentPartPr/>
                <p14:nvPr/>
              </p14:nvContentPartPr>
              <p14:xfrm>
                <a:off x="416005" y="682218"/>
                <a:ext cx="360" cy="792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5A7EE0E-5A2C-48DE-9D3C-9AB7447792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7365" y="673578"/>
                  <a:ext cx="1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46A3ED9-CDD5-465F-A4ED-8AC005109462}"/>
                    </a:ext>
                  </a:extLst>
                </p14:cNvPr>
                <p14:cNvContentPartPr/>
                <p14:nvPr/>
              </p14:nvContentPartPr>
              <p14:xfrm>
                <a:off x="572245" y="694098"/>
                <a:ext cx="203400" cy="144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46A3ED9-CDD5-465F-A4ED-8AC0051094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3245" y="685458"/>
                  <a:ext cx="221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472B952-9011-42DD-8744-DC4584C42A09}"/>
                    </a:ext>
                  </a:extLst>
                </p14:cNvPr>
                <p14:cNvContentPartPr/>
                <p14:nvPr/>
              </p14:nvContentPartPr>
              <p14:xfrm>
                <a:off x="752245" y="728658"/>
                <a:ext cx="33480" cy="81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472B952-9011-42DD-8744-DC4584C42A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3245" y="720018"/>
                  <a:ext cx="51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5741EFB-F482-4ACC-ACC5-3E7D3DB92B01}"/>
                    </a:ext>
                  </a:extLst>
                </p14:cNvPr>
                <p14:cNvContentPartPr/>
                <p14:nvPr/>
              </p14:nvContentPartPr>
              <p14:xfrm>
                <a:off x="798325" y="709938"/>
                <a:ext cx="35640" cy="19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5741EFB-F482-4ACC-ACC5-3E7D3DB92B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9685" y="700938"/>
                  <a:ext cx="53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5CC0616-1770-452E-9879-A09F4548962F}"/>
                    </a:ext>
                  </a:extLst>
                </p14:cNvPr>
                <p14:cNvContentPartPr/>
                <p14:nvPr/>
              </p14:nvContentPartPr>
              <p14:xfrm>
                <a:off x="856285" y="694098"/>
                <a:ext cx="11520" cy="137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5CC0616-1770-452E-9879-A09F454896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285" y="685458"/>
                  <a:ext cx="29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6197E75-B877-4610-90E3-4289326BF3A5}"/>
                    </a:ext>
                  </a:extLst>
                </p14:cNvPr>
                <p14:cNvContentPartPr/>
                <p14:nvPr/>
              </p14:nvContentPartPr>
              <p14:xfrm>
                <a:off x="785725" y="879138"/>
                <a:ext cx="83520" cy="105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6197E75-B877-4610-90E3-4289326BF3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6725" y="870498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F8BE424-0C55-49B6-949C-89BC43D6561E}"/>
                    </a:ext>
                  </a:extLst>
                </p14:cNvPr>
                <p14:cNvContentPartPr/>
                <p14:nvPr/>
              </p14:nvContentPartPr>
              <p14:xfrm>
                <a:off x="994885" y="727218"/>
                <a:ext cx="177480" cy="155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F8BE424-0C55-49B6-949C-89BC43D656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5885" y="718218"/>
                  <a:ext cx="195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2E85B91-B9A2-4437-B7E3-6425AF98C4D1}"/>
                    </a:ext>
                  </a:extLst>
                </p14:cNvPr>
                <p14:cNvContentPartPr/>
                <p14:nvPr/>
              </p14:nvContentPartPr>
              <p14:xfrm>
                <a:off x="1076245" y="798138"/>
                <a:ext cx="55080" cy="60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2E85B91-B9A2-4437-B7E3-6425AF98C4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7605" y="789498"/>
                  <a:ext cx="72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ECF8418-FC05-4CFD-9483-BDC8653AE9F9}"/>
                    </a:ext>
                  </a:extLst>
                </p14:cNvPr>
                <p14:cNvContentPartPr/>
                <p14:nvPr/>
              </p14:nvContentPartPr>
              <p14:xfrm>
                <a:off x="1191805" y="740538"/>
                <a:ext cx="69840" cy="278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ECF8418-FC05-4CFD-9483-BDC8653AE9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2805" y="731538"/>
                  <a:ext cx="87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F79162B-B3F8-4C0B-BF46-89840D3708FC}"/>
                    </a:ext>
                  </a:extLst>
                </p14:cNvPr>
                <p14:cNvContentPartPr/>
                <p14:nvPr/>
              </p14:nvContentPartPr>
              <p14:xfrm>
                <a:off x="1226725" y="860058"/>
                <a:ext cx="95400" cy="19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F79162B-B3F8-4C0B-BF46-89840D3708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18085" y="851418"/>
                  <a:ext cx="1130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3661101-44E0-4836-ABA2-D3D139E16B75}"/>
                  </a:ext>
                </a:extLst>
              </p14:cNvPr>
              <p14:cNvContentPartPr/>
              <p14:nvPr/>
            </p14:nvContentPartPr>
            <p14:xfrm>
              <a:off x="4540287" y="3648535"/>
              <a:ext cx="1445400" cy="30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3661101-44E0-4836-ABA2-D3D139E16B7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31647" y="3639535"/>
                <a:ext cx="1463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4A61F6-C69F-49DE-AEF2-4FA6BFA6AA8E}"/>
                  </a:ext>
                </a:extLst>
              </p14:cNvPr>
              <p14:cNvContentPartPr/>
              <p14:nvPr/>
            </p14:nvContentPartPr>
            <p14:xfrm>
              <a:off x="4060767" y="3453055"/>
              <a:ext cx="355320" cy="91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4A61F6-C69F-49DE-AEF2-4FA6BFA6AA8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52127" y="3444415"/>
                <a:ext cx="372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ACFB223-2CC6-4EDE-9F88-3489AE16B0B1}"/>
                  </a:ext>
                </a:extLst>
              </p14:cNvPr>
              <p14:cNvContentPartPr/>
              <p14:nvPr/>
            </p14:nvContentPartPr>
            <p14:xfrm>
              <a:off x="7436028" y="3890439"/>
              <a:ext cx="596520" cy="201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ACFB223-2CC6-4EDE-9F88-3489AE16B0B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27388" y="3881799"/>
                <a:ext cx="6141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27167F16-6E03-44F2-84A6-A5FCC04F7E42}"/>
              </a:ext>
            </a:extLst>
          </p:cNvPr>
          <p:cNvGrpSpPr/>
          <p:nvPr/>
        </p:nvGrpSpPr>
        <p:grpSpPr>
          <a:xfrm>
            <a:off x="4217628" y="3870999"/>
            <a:ext cx="2797920" cy="93600"/>
            <a:chOff x="4217628" y="3870999"/>
            <a:chExt cx="279792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41BAF01-B35A-43E5-A025-5220347051B0}"/>
                    </a:ext>
                  </a:extLst>
                </p14:cNvPr>
                <p14:cNvContentPartPr/>
                <p14:nvPr/>
              </p14:nvContentPartPr>
              <p14:xfrm>
                <a:off x="4898388" y="3906639"/>
                <a:ext cx="2117160" cy="21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41BAF01-B35A-43E5-A025-5220347051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89388" y="3897999"/>
                  <a:ext cx="2134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D8F3BB1-5CBB-4F1A-A0EE-E4A11C543744}"/>
                    </a:ext>
                  </a:extLst>
                </p14:cNvPr>
                <p14:cNvContentPartPr/>
                <p14:nvPr/>
              </p14:nvContentPartPr>
              <p14:xfrm>
                <a:off x="4217628" y="3870999"/>
                <a:ext cx="617040" cy="93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D8F3BB1-5CBB-4F1A-A0EE-E4A11C5437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08988" y="3861999"/>
                  <a:ext cx="6346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42AED5C-D3A7-4E71-BF11-531F26F9CF6E}"/>
              </a:ext>
            </a:extLst>
          </p:cNvPr>
          <p:cNvGrpSpPr/>
          <p:nvPr/>
        </p:nvGrpSpPr>
        <p:grpSpPr>
          <a:xfrm>
            <a:off x="6392028" y="3553119"/>
            <a:ext cx="583920" cy="197280"/>
            <a:chOff x="6392028" y="3553119"/>
            <a:chExt cx="5839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A97C150-B9F8-425B-AF4B-B9151139AE19}"/>
                    </a:ext>
                  </a:extLst>
                </p14:cNvPr>
                <p14:cNvContentPartPr/>
                <p14:nvPr/>
              </p14:nvContentPartPr>
              <p14:xfrm>
                <a:off x="6392028" y="3554559"/>
                <a:ext cx="74160" cy="1584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A97C150-B9F8-425B-AF4B-B9151139AE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3028" y="3545559"/>
                  <a:ext cx="9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0108133-CDBE-4099-83AA-A1C961AACB53}"/>
                    </a:ext>
                  </a:extLst>
                </p14:cNvPr>
                <p14:cNvContentPartPr/>
                <p14:nvPr/>
              </p14:nvContentPartPr>
              <p14:xfrm>
                <a:off x="6428388" y="3638799"/>
                <a:ext cx="16920" cy="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0108133-CDBE-4099-83AA-A1C961AACB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19748" y="3629799"/>
                  <a:ext cx="3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A41ACB8-FCC9-4360-8E0F-D68F043D48B0}"/>
                    </a:ext>
                  </a:extLst>
                </p14:cNvPr>
                <p14:cNvContentPartPr/>
                <p14:nvPr/>
              </p14:nvContentPartPr>
              <p14:xfrm>
                <a:off x="6484548" y="3620079"/>
                <a:ext cx="6120" cy="92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A41ACB8-FCC9-4360-8E0F-D68F043D48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75908" y="3611079"/>
                  <a:ext cx="23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92474E1-9407-417F-B471-19DBBE3B4488}"/>
                    </a:ext>
                  </a:extLst>
                </p14:cNvPr>
                <p14:cNvContentPartPr/>
                <p14:nvPr/>
              </p14:nvContentPartPr>
              <p14:xfrm>
                <a:off x="6521628" y="3623319"/>
                <a:ext cx="58320" cy="158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92474E1-9407-417F-B471-19DBBE3B44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2628" y="3614319"/>
                  <a:ext cx="75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AD69D55-05EE-47CA-851E-53C2FEF88876}"/>
                    </a:ext>
                  </a:extLst>
                </p14:cNvPr>
                <p14:cNvContentPartPr/>
                <p14:nvPr/>
              </p14:nvContentPartPr>
              <p14:xfrm>
                <a:off x="6568068" y="3582639"/>
                <a:ext cx="10080" cy="157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AD69D55-05EE-47CA-851E-53C2FEF888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59428" y="3573999"/>
                  <a:ext cx="2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63AFE8A-163F-4857-936A-B118DB5F5B72}"/>
                    </a:ext>
                  </a:extLst>
                </p14:cNvPr>
                <p14:cNvContentPartPr/>
                <p14:nvPr/>
              </p14:nvContentPartPr>
              <p14:xfrm>
                <a:off x="6689748" y="3591999"/>
                <a:ext cx="34560" cy="432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63AFE8A-163F-4857-936A-B118DB5F5B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81108" y="3582999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63C55AF-270F-40B5-9699-2CFE2A2DFA7F}"/>
                    </a:ext>
                  </a:extLst>
                </p14:cNvPr>
                <p14:cNvContentPartPr/>
                <p14:nvPr/>
              </p14:nvContentPartPr>
              <p14:xfrm>
                <a:off x="6699108" y="3620079"/>
                <a:ext cx="92880" cy="9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63C55AF-270F-40B5-9699-2CFE2A2DFA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90108" y="3611439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DDB283F-390C-4B54-A619-06E355853A43}"/>
                    </a:ext>
                  </a:extLst>
                </p14:cNvPr>
                <p14:cNvContentPartPr/>
                <p14:nvPr/>
              </p14:nvContentPartPr>
              <p14:xfrm>
                <a:off x="6770028" y="3591999"/>
                <a:ext cx="60120" cy="1206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DDB283F-390C-4B54-A619-06E355853A4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61028" y="3582999"/>
                  <a:ext cx="77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7885C46-5143-464E-8AA1-8A28E2E58E90}"/>
                    </a:ext>
                  </a:extLst>
                </p14:cNvPr>
                <p14:cNvContentPartPr/>
                <p14:nvPr/>
              </p14:nvContentPartPr>
              <p14:xfrm>
                <a:off x="6754908" y="3693159"/>
                <a:ext cx="74160" cy="572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7885C46-5143-464E-8AA1-8A28E2E58E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46268" y="3684519"/>
                  <a:ext cx="91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366A974-6578-4646-9B6E-E30B1E1A1AAB}"/>
                    </a:ext>
                  </a:extLst>
                </p14:cNvPr>
                <p14:cNvContentPartPr/>
                <p14:nvPr/>
              </p14:nvContentPartPr>
              <p14:xfrm>
                <a:off x="6717828" y="3563919"/>
                <a:ext cx="94320" cy="100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366A974-6578-4646-9B6E-E30B1E1A1AA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08828" y="3555279"/>
                  <a:ext cx="111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456D23D-D542-40AD-AF6F-44816BDBEBB6}"/>
                    </a:ext>
                  </a:extLst>
                </p14:cNvPr>
                <p14:cNvContentPartPr/>
                <p14:nvPr/>
              </p14:nvContentPartPr>
              <p14:xfrm>
                <a:off x="6634668" y="3553119"/>
                <a:ext cx="64080" cy="856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456D23D-D542-40AD-AF6F-44816BDBEB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26028" y="3544119"/>
                  <a:ext cx="81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0F631E1-4204-42EE-873D-83A8DA8E97D1}"/>
                    </a:ext>
                  </a:extLst>
                </p14:cNvPr>
                <p14:cNvContentPartPr/>
                <p14:nvPr/>
              </p14:nvContentPartPr>
              <p14:xfrm>
                <a:off x="6873708" y="3608199"/>
                <a:ext cx="102240" cy="1238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0F631E1-4204-42EE-873D-83A8DA8E97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64708" y="3599559"/>
                  <a:ext cx="11988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8EE1ADDB-1C00-4E15-88D0-E5D1B3D72BE6}"/>
                  </a:ext>
                </a:extLst>
              </p14:cNvPr>
              <p14:cNvContentPartPr/>
              <p14:nvPr/>
            </p14:nvContentPartPr>
            <p14:xfrm>
              <a:off x="7818708" y="3511359"/>
              <a:ext cx="113760" cy="1929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8EE1ADDB-1C00-4E15-88D0-E5D1B3D72BE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809708" y="3502359"/>
                <a:ext cx="131400" cy="210600"/>
              </a:xfrm>
              <a:prstGeom prst="rect">
                <a:avLst/>
              </a:prstGeom>
            </p:spPr>
          </p:pic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C5DA156E-9E69-4AEB-BD18-2F37D4F204B1}"/>
              </a:ext>
            </a:extLst>
          </p:cNvPr>
          <p:cNvSpPr txBox="1"/>
          <p:nvPr/>
        </p:nvSpPr>
        <p:spPr>
          <a:xfrm>
            <a:off x="6781658" y="3022599"/>
            <a:ext cx="200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정점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위치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색상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법선 등의 정보가 있는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하나의 크기</a:t>
            </a:r>
          </a:p>
        </p:txBody>
      </p:sp>
    </p:spTree>
    <p:extLst>
      <p:ext uri="{BB962C8B-B14F-4D97-AF65-F5344CB8AC3E}">
        <p14:creationId xmlns:p14="http://schemas.microsoft.com/office/powerpoint/2010/main" val="259682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7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C8AE258-179C-45AD-8F6B-8D70B38A90E5}"/>
                  </a:ext>
                </a:extLst>
              </p14:cNvPr>
              <p14:cNvContentPartPr/>
              <p14:nvPr/>
            </p14:nvContentPartPr>
            <p14:xfrm>
              <a:off x="1735518" y="1615278"/>
              <a:ext cx="1907280" cy="41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C8AE258-179C-45AD-8F6B-8D70B38A90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518" y="1606638"/>
                <a:ext cx="192492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37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5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52</Words>
  <Application>Microsoft Office PowerPoint</Application>
  <PresentationFormat>화면 슬라이드 쇼(4:3)</PresentationFormat>
  <Paragraphs>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PowerPoint 프레젠테이션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 시인</cp:lastModifiedBy>
  <cp:revision>4</cp:revision>
  <dcterms:created xsi:type="dcterms:W3CDTF">2022-03-06T14:18:26Z</dcterms:created>
  <dcterms:modified xsi:type="dcterms:W3CDTF">2022-03-25T04:25:22Z</dcterms:modified>
</cp:coreProperties>
</file>